
<file path=[Content_Types].xml><?xml version="1.0" encoding="utf-8"?>
<Types xmlns="http://schemas.openxmlformats.org/package/2006/content-types"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9" r:id="rId1"/>
    <p:sldMasterId id="2147483650" r:id="rId2"/>
    <p:sldMasterId id="2147483652" r:id="rId3"/>
  </p:sldMasterIdLst>
  <p:notesMasterIdLst>
    <p:notesMasterId r:id="rId33"/>
  </p:notesMasterIdLst>
  <p:handoutMasterIdLst>
    <p:handoutMasterId r:id="rId34"/>
  </p:handoutMasterIdLst>
  <p:sldIdLst>
    <p:sldId id="256" r:id="rId4"/>
    <p:sldId id="306" r:id="rId5"/>
    <p:sldId id="303" r:id="rId6"/>
    <p:sldId id="257" r:id="rId7"/>
    <p:sldId id="305" r:id="rId8"/>
    <p:sldId id="304" r:id="rId9"/>
    <p:sldId id="270" r:id="rId10"/>
    <p:sldId id="258" r:id="rId11"/>
    <p:sldId id="259" r:id="rId12"/>
    <p:sldId id="262" r:id="rId13"/>
    <p:sldId id="264" r:id="rId14"/>
    <p:sldId id="268" r:id="rId15"/>
    <p:sldId id="265" r:id="rId16"/>
    <p:sldId id="307" r:id="rId17"/>
    <p:sldId id="308" r:id="rId18"/>
    <p:sldId id="309" r:id="rId19"/>
    <p:sldId id="310" r:id="rId20"/>
    <p:sldId id="311" r:id="rId21"/>
    <p:sldId id="312" r:id="rId22"/>
    <p:sldId id="313" r:id="rId23"/>
    <p:sldId id="314" r:id="rId24"/>
    <p:sldId id="315" r:id="rId25"/>
    <p:sldId id="316" r:id="rId26"/>
    <p:sldId id="317" r:id="rId27"/>
    <p:sldId id="321" r:id="rId28"/>
    <p:sldId id="318" r:id="rId29"/>
    <p:sldId id="319" r:id="rId30"/>
    <p:sldId id="320" r:id="rId31"/>
    <p:sldId id="302" r:id="rId32"/>
  </p:sldIdLst>
  <p:sldSz cx="24384000" cy="13716000"/>
  <p:notesSz cx="6858000" cy="9144000"/>
  <p:custDataLst>
    <p:tags r:id="rId35"/>
  </p:custDataLst>
  <p:defaultTextStyle>
    <a:defPPr>
      <a:defRPr lang="en-US"/>
    </a:defPPr>
    <a:lvl1pPr algn="ctr" rtl="0" fontAlgn="base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1pPr>
    <a:lvl2pPr marL="457200" algn="ctr" rtl="0" fontAlgn="base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2pPr>
    <a:lvl3pPr marL="914400" algn="ctr" rtl="0" fontAlgn="base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3pPr>
    <a:lvl4pPr marL="1371600" algn="ctr" rtl="0" fontAlgn="base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4pPr>
    <a:lvl5pPr marL="1828800" algn="ctr" rtl="0" fontAlgn="base">
      <a:spcBef>
        <a:spcPct val="0"/>
      </a:spcBef>
      <a:spcAft>
        <a:spcPct val="0"/>
      </a:spcAft>
      <a:defRPr sz="32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5pPr>
    <a:lvl6pPr marL="2286000" algn="l" defTabSz="457200" rtl="0" eaLnBrk="1" latinLnBrk="0" hangingPunct="1">
      <a:defRPr sz="32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6pPr>
    <a:lvl7pPr marL="2743200" algn="l" defTabSz="457200" rtl="0" eaLnBrk="1" latinLnBrk="0" hangingPunct="1">
      <a:defRPr sz="32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7pPr>
    <a:lvl8pPr marL="3200400" algn="l" defTabSz="457200" rtl="0" eaLnBrk="1" latinLnBrk="0" hangingPunct="1">
      <a:defRPr sz="32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8pPr>
    <a:lvl9pPr marL="3657600" algn="l" defTabSz="457200" rtl="0" eaLnBrk="1" latinLnBrk="0" hangingPunct="1">
      <a:defRPr sz="3200" kern="1200">
        <a:solidFill>
          <a:srgbClr val="000000"/>
        </a:solidFill>
        <a:latin typeface="Gill Sans" charset="0"/>
        <a:ea typeface="Heiti SC Light" charset="0"/>
        <a:cs typeface="Heiti SC Light" charset="0"/>
        <a:sym typeface="Gill Sans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2836"/>
    <a:srgbClr val="4E6074"/>
    <a:srgbClr val="2E3844"/>
    <a:srgbClr val="394654"/>
    <a:srgbClr val="1B1B1B"/>
    <a:srgbClr val="374351"/>
    <a:srgbClr val="485A6B"/>
    <a:srgbClr val="262626"/>
    <a:srgbClr val="EFB133"/>
    <a:srgbClr val="10141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20961F9-4893-C044-A435-182D625D2AE2}" v="43" dt="2022-12-19T15:00:37.978"/>
    <p1510:client id="{F849C2EF-59DB-4507-A7C1-842D53437DC9}" v="937" dt="2022-12-19T19:05:53.7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等深淺樣式 2 - 輔色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C083E6E3-FA7D-4D7B-A595-EF9225AFEA82}" styleName="淺色樣式 1 - 輔色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3" d="100"/>
          <a:sy n="53" d="100"/>
        </p:scale>
        <p:origin x="798" y="96"/>
      </p:cViewPr>
      <p:guideLst>
        <p:guide orient="horz" pos="4320"/>
        <p:guide pos="76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4" d="100"/>
          <a:sy n="84" d="100"/>
        </p:scale>
        <p:origin x="3912" y="96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tableStyles" Target="tableStyles.xml"/><Relationship Id="rId21" Type="http://schemas.openxmlformats.org/officeDocument/2006/relationships/slide" Target="slides/slide18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presProps" Target="presProp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gs" Target="tags/tag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B3C98C28-D8B0-BE4F-A63D-ACB36ACCCFD4}" type="datetimeFigureOut">
              <a:rPr lang="en-US"/>
              <a:pPr>
                <a:defRPr/>
              </a:pPr>
              <a:t>12/20/2022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72E8B979-312B-1B41-A66C-931E3EF7A45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4462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smtClean="0"/>
            </a:lvl1pPr>
          </a:lstStyle>
          <a:p>
            <a:pPr>
              <a:defRPr/>
            </a:pPr>
            <a:fld id="{59E5F920-164D-044B-838F-18D8C1FFB962}" type="datetimeFigureOut">
              <a:rPr lang="en-US"/>
              <a:pPr>
                <a:defRPr/>
              </a:pPr>
              <a:t>12/20/2022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smtClean="0"/>
            </a:lvl1pPr>
          </a:lstStyle>
          <a:p>
            <a:pPr>
              <a:defRPr/>
            </a:pPr>
            <a:fld id="{AE4E3FF9-DA4B-B946-9FFC-BC7FA1BAA2C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40997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28109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459069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52232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35025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52787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13703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836431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76459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440655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356898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5219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AE4E3FF9-DA4B-B946-9FFC-BC7FA1BAA2C1}" type="slidenum">
              <a:rPr lang="en-US" smtClean="0"/>
              <a:pPr>
                <a:defRPr/>
              </a:pPr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764843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02540497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5"/>
            <a:ext cx="5486400" cy="1170305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5"/>
            <a:ext cx="16306800" cy="117030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51350069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70734620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798704374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534996940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5170950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68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5168447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6299054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18046438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7763415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340288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994735327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01384142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38589614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5"/>
            <a:ext cx="5486400" cy="1170305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5"/>
            <a:ext cx="16306800" cy="117030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25910"/>
      </p:ext>
    </p:extLst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4260850"/>
            <a:ext cx="20726400" cy="294005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57600" y="7772400"/>
            <a:ext cx="17068800" cy="3505200"/>
          </a:xfrm>
          <a:prstGeom prst="rect">
            <a:avLst/>
          </a:prstGeom>
        </p:spPr>
        <p:txBody>
          <a:bodyPr vert="horz"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36899985"/>
      </p:ext>
    </p:extLst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horz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51211755"/>
      </p:ext>
    </p:extLst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25638" y="8813800"/>
            <a:ext cx="20726400" cy="2724150"/>
          </a:xfrm>
          <a:prstGeom prst="rect">
            <a:avLst/>
          </a:prstGeom>
        </p:spPr>
        <p:txBody>
          <a:bodyPr vert="horz"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925638" y="5813425"/>
            <a:ext cx="20726400" cy="300037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18940200"/>
      </p:ext>
    </p:extLst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68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52592863"/>
      </p:ext>
    </p:extLst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588988"/>
      </p:ext>
    </p:extLst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989458234"/>
      </p:ext>
    </p:extLst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94646157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9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268200" y="3200400"/>
            <a:ext cx="10896600" cy="9051925"/>
          </a:xfrm>
          <a:prstGeom prst="rect">
            <a:avLst/>
          </a:prstGeom>
        </p:spPr>
        <p:txBody>
          <a:bodyPr vert="horz"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26743762"/>
      </p:ext>
    </p:extLst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11909757"/>
      </p:ext>
    </p:extLst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93054866"/>
      </p:ext>
    </p:extLst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949204411"/>
      </p:ext>
    </p:extLst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7678400" y="549275"/>
            <a:ext cx="5486400" cy="11703050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549275"/>
            <a:ext cx="16306800" cy="11703050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402743317"/>
      </p:ext>
    </p:extLst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24530779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9200" y="3070225"/>
            <a:ext cx="10774363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9200" y="4349750"/>
            <a:ext cx="10774363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2387263" y="3070225"/>
            <a:ext cx="10777537" cy="1279525"/>
          </a:xfrm>
          <a:prstGeom prst="rect">
            <a:avLst/>
          </a:prstGeom>
        </p:spPr>
        <p:txBody>
          <a:bodyPr vert="horz"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2387263" y="4349750"/>
            <a:ext cx="10777537" cy="7902575"/>
          </a:xfrm>
          <a:prstGeom prst="rect">
            <a:avLst/>
          </a:prstGeom>
        </p:spPr>
        <p:txBody>
          <a:bodyPr vert="horz"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5882931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64334264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06085070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6100"/>
            <a:ext cx="8021638" cy="2324100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32938" y="546100"/>
            <a:ext cx="13631862" cy="11706225"/>
          </a:xfrm>
          <a:prstGeom prst="rect">
            <a:avLst/>
          </a:prstGeom>
        </p:spPr>
        <p:txBody>
          <a:bodyPr vert="horz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9200" y="2870200"/>
            <a:ext cx="8021638" cy="93821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9896588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79963" y="9601200"/>
            <a:ext cx="14630400" cy="1133475"/>
          </a:xfrm>
          <a:prstGeom prst="rect">
            <a:avLst/>
          </a:prstGeom>
        </p:spPr>
        <p:txBody>
          <a:bodyPr vert="horz"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4779963" y="1225550"/>
            <a:ext cx="14630400" cy="8229600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>
              <a:sym typeface="Gill Sans" charset="0"/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79963" y="10734675"/>
            <a:ext cx="14630400" cy="160972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750591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9200" y="549275"/>
            <a:ext cx="21945600" cy="2286000"/>
          </a:xfrm>
          <a:prstGeom prst="rect">
            <a:avLst/>
          </a:prstGeom>
        </p:spPr>
        <p:txBody>
          <a:bodyPr vert="horz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9200" y="3200400"/>
            <a:ext cx="21945600" cy="90519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0662596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4010" r:id="rId11"/>
  </p:sldLayoutIdLst>
  <p:transition/>
  <p:hf hdr="0" ftr="0" dt="0"/>
  <p:txStyles>
    <p:titleStyle>
      <a:lvl1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2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4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6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8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8636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192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5621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9050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2606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7178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1750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6322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0894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65" r:id="rId1"/>
    <p:sldLayoutId id="2147483966" r:id="rId2"/>
    <p:sldLayoutId id="2147483967" r:id="rId3"/>
    <p:sldLayoutId id="2147483968" r:id="rId4"/>
    <p:sldLayoutId id="2147483969" r:id="rId5"/>
    <p:sldLayoutId id="2147483970" r:id="rId6"/>
    <p:sldLayoutId id="2147483971" r:id="rId7"/>
    <p:sldLayoutId id="2147483972" r:id="rId8"/>
    <p:sldLayoutId id="2147483973" r:id="rId9"/>
    <p:sldLayoutId id="2147483974" r:id="rId10"/>
    <p:sldLayoutId id="2147483975" r:id="rId11"/>
  </p:sldLayoutIdLst>
  <p:transition/>
  <p:hf hdr="0" ftr="0" dt="0"/>
  <p:txStyles>
    <p:titleStyle>
      <a:lvl1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2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4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6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8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8636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192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5621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9050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2606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7178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1750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6322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0894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D283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4009" r:id="rId2"/>
    <p:sldLayoutId id="2147483988" r:id="rId3"/>
    <p:sldLayoutId id="2147483989" r:id="rId4"/>
    <p:sldLayoutId id="2147483990" r:id="rId5"/>
    <p:sldLayoutId id="2147483991" r:id="rId6"/>
    <p:sldLayoutId id="2147483992" r:id="rId7"/>
    <p:sldLayoutId id="2147483993" r:id="rId8"/>
    <p:sldLayoutId id="2147483994" r:id="rId9"/>
    <p:sldLayoutId id="2147483995" r:id="rId10"/>
    <p:sldLayoutId id="2147483996" r:id="rId11"/>
    <p:sldLayoutId id="2147484080" r:id="rId12"/>
  </p:sldLayoutIdLst>
  <p:transition/>
  <p:hf hdr="0" ftr="0" dt="0"/>
  <p:txStyles>
    <p:titleStyle>
      <a:lvl1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+mj-lt"/>
          <a:ea typeface="+mj-ea"/>
          <a:cs typeface="+mj-cs"/>
          <a:sym typeface="Gill Sans" charset="0"/>
        </a:defRPr>
      </a:lvl1pPr>
      <a:lvl2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2pPr>
      <a:lvl3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3pPr>
      <a:lvl4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4pPr>
      <a:lvl5pPr algn="ctr" rtl="0" eaLnBrk="0" fontAlgn="base" hangingPunct="0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5pPr>
      <a:lvl6pPr marL="4572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6pPr>
      <a:lvl7pPr marL="9144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7pPr>
      <a:lvl8pPr marL="13716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8pPr>
      <a:lvl9pPr marL="1828800" algn="ctr" rtl="0" fontAlgn="base">
        <a:spcBef>
          <a:spcPts val="200"/>
        </a:spcBef>
        <a:spcAft>
          <a:spcPct val="0"/>
        </a:spcAft>
        <a:defRPr sz="6400">
          <a:solidFill>
            <a:schemeClr val="tx1"/>
          </a:solidFill>
          <a:latin typeface="Gill Sans" charset="0"/>
          <a:ea typeface="Heiti SC Light" charset="0"/>
          <a:cs typeface="Heiti SC Light" charset="0"/>
          <a:sym typeface="Gill Sans" charset="0"/>
        </a:defRPr>
      </a:lvl9pPr>
    </p:titleStyle>
    <p:bodyStyle>
      <a:lvl1pPr marL="8636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1pPr>
      <a:lvl2pPr marL="12192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2pPr>
      <a:lvl3pPr marL="15621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3pPr>
      <a:lvl4pPr marL="19050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4pPr>
      <a:lvl5pPr marL="2260600" indent="-609600" algn="l" rtl="0" eaLnBrk="0" fontAlgn="base" hangingPunct="0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5pPr>
      <a:lvl6pPr marL="27178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6pPr>
      <a:lvl7pPr marL="31750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7pPr>
      <a:lvl8pPr marL="36322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8pPr>
      <a:lvl9pPr marL="4089400" indent="-609600" algn="l" rtl="0" fontAlgn="base">
        <a:spcBef>
          <a:spcPts val="2000"/>
        </a:spcBef>
        <a:spcAft>
          <a:spcPct val="0"/>
        </a:spcAft>
        <a:buSzPct val="171000"/>
        <a:buFont typeface="Gill Sans" charset="0"/>
        <a:buChar char="+"/>
        <a:defRPr sz="3200">
          <a:solidFill>
            <a:schemeClr val="tx1"/>
          </a:solidFill>
          <a:latin typeface="+mn-lt"/>
          <a:ea typeface="+mn-ea"/>
          <a:cs typeface="+mn-cs"/>
          <a:sym typeface="Gill Sans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30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3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3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35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38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0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2.png"/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30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s-ings.com/typicons/" TargetMode="External"/><Relationship Id="rId3" Type="http://schemas.openxmlformats.org/officeDocument/2006/relationships/hyperlink" Target="https://github.com/twbs/bootstrap" TargetMode="External"/><Relationship Id="rId7" Type="http://schemas.openxmlformats.org/officeDocument/2006/relationships/hyperlink" Target="https://animate.style/" TargetMode="External"/><Relationship Id="rId2" Type="http://schemas.openxmlformats.org/officeDocument/2006/relationships/hyperlink" Target="https://icons8.com/" TargetMode="External"/><Relationship Id="rId1" Type="http://schemas.openxmlformats.org/officeDocument/2006/relationships/slideLayout" Target="../slideLayouts/slideLayout30.xml"/><Relationship Id="rId6" Type="http://schemas.openxmlformats.org/officeDocument/2006/relationships/hyperlink" Target="https://fonts.google.com/icons" TargetMode="External"/><Relationship Id="rId11" Type="http://schemas.openxmlformats.org/officeDocument/2006/relationships/hyperlink" Target="https://world.taobao.com/" TargetMode="External"/><Relationship Id="rId5" Type="http://schemas.openxmlformats.org/officeDocument/2006/relationships/hyperlink" Target="https://pixabay.com/" TargetMode="External"/><Relationship Id="rId10" Type="http://schemas.openxmlformats.org/officeDocument/2006/relationships/hyperlink" Target="https://michalsnik.github.io/aos/" TargetMode="External"/><Relationship Id="rId4" Type="http://schemas.openxmlformats.org/officeDocument/2006/relationships/hyperlink" Target="https://ncs.io/" TargetMode="External"/><Relationship Id="rId9" Type="http://schemas.openxmlformats.org/officeDocument/2006/relationships/hyperlink" Target="https://ionic.io/ionicons" TargetMode="Externa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30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AutoShape 1"/>
          <p:cNvSpPr>
            <a:spLocks/>
          </p:cNvSpPr>
          <p:nvPr/>
        </p:nvSpPr>
        <p:spPr bwMode="auto">
          <a:xfrm>
            <a:off x="-12700" y="12700"/>
            <a:ext cx="24382413" cy="13716000"/>
          </a:xfrm>
          <a:custGeom>
            <a:avLst/>
            <a:gdLst>
              <a:gd name="T0" fmla="*/ 2147483647 w 21600"/>
              <a:gd name="T1" fmla="*/ 2147483647 h 21600"/>
              <a:gd name="T2" fmla="*/ 0 w 21600"/>
              <a:gd name="T3" fmla="*/ 2147483647 h 21600"/>
              <a:gd name="T4" fmla="*/ 0 w 21600"/>
              <a:gd name="T5" fmla="*/ 0 h 21600"/>
              <a:gd name="T6" fmla="*/ 2147483647 w 21600"/>
              <a:gd name="T7" fmla="*/ 0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21600" y="0"/>
                </a:lnTo>
                <a:cubicBezTo>
                  <a:pt x="21600" y="0"/>
                  <a:pt x="21600" y="21600"/>
                  <a:pt x="21600" y="21600"/>
                </a:cubicBezTo>
                <a:close/>
                <a:moveTo>
                  <a:pt x="21600" y="21600"/>
                </a:moveTo>
              </a:path>
            </a:pathLst>
          </a:custGeom>
          <a:solidFill>
            <a:srgbClr val="18212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4" name="AutoShape 2"/>
          <p:cNvSpPr>
            <a:spLocks/>
          </p:cNvSpPr>
          <p:nvPr/>
        </p:nvSpPr>
        <p:spPr bwMode="auto">
          <a:xfrm>
            <a:off x="-787400" y="8407400"/>
            <a:ext cx="25755600" cy="5316538"/>
          </a:xfrm>
          <a:custGeom>
            <a:avLst/>
            <a:gdLst>
              <a:gd name="T0" fmla="*/ 2147483647 w 21600"/>
              <a:gd name="T1" fmla="*/ 2147483647 h 21189"/>
              <a:gd name="T2" fmla="*/ 2147483647 w 21600"/>
              <a:gd name="T3" fmla="*/ 2147483647 h 21189"/>
              <a:gd name="T4" fmla="*/ 2147483647 w 21600"/>
              <a:gd name="T5" fmla="*/ 2147483647 h 21189"/>
              <a:gd name="T6" fmla="*/ 2147483647 w 21600"/>
              <a:gd name="T7" fmla="*/ 2147483647 h 21189"/>
              <a:gd name="T8" fmla="*/ 2147483647 w 21600"/>
              <a:gd name="T9" fmla="*/ 2147483647 h 21189"/>
              <a:gd name="T10" fmla="*/ 2147483647 w 21600"/>
              <a:gd name="T11" fmla="*/ 2147483647 h 21189"/>
              <a:gd name="T12" fmla="*/ 2147483647 w 21600"/>
              <a:gd name="T13" fmla="*/ 2147483647 h 21189"/>
              <a:gd name="T14" fmla="*/ 2147483647 w 21600"/>
              <a:gd name="T15" fmla="*/ 2147483647 h 21189"/>
              <a:gd name="T16" fmla="*/ 2147483647 w 21600"/>
              <a:gd name="T17" fmla="*/ 2147483647 h 21189"/>
              <a:gd name="T18" fmla="*/ 2147483647 w 21600"/>
              <a:gd name="T19" fmla="*/ 2147483647 h 21189"/>
              <a:gd name="T20" fmla="*/ 2147483647 w 21600"/>
              <a:gd name="T21" fmla="*/ 2147483647 h 21189"/>
              <a:gd name="T22" fmla="*/ 2147483647 w 21600"/>
              <a:gd name="T23" fmla="*/ 2147483647 h 21189"/>
              <a:gd name="T24" fmla="*/ 2147483647 w 21600"/>
              <a:gd name="T25" fmla="*/ 2147483647 h 21189"/>
              <a:gd name="T26" fmla="*/ 2147483647 w 21600"/>
              <a:gd name="T27" fmla="*/ 2147483647 h 21189"/>
              <a:gd name="T28" fmla="*/ 2147483647 w 21600"/>
              <a:gd name="T29" fmla="*/ 2147483647 h 21189"/>
              <a:gd name="T30" fmla="*/ 2147483647 w 21600"/>
              <a:gd name="T31" fmla="*/ 2147483647 h 21189"/>
              <a:gd name="T32" fmla="*/ 2147483647 w 21600"/>
              <a:gd name="T33" fmla="*/ 2147483647 h 21189"/>
              <a:gd name="T34" fmla="*/ 2147483647 w 21600"/>
              <a:gd name="T35" fmla="*/ 2147483647 h 21189"/>
              <a:gd name="T36" fmla="*/ 2147483647 w 21600"/>
              <a:gd name="T37" fmla="*/ 2147483647 h 21189"/>
              <a:gd name="T38" fmla="*/ 2147483647 w 21600"/>
              <a:gd name="T39" fmla="*/ 2147483647 h 21189"/>
              <a:gd name="T40" fmla="*/ 2147483647 w 21600"/>
              <a:gd name="T41" fmla="*/ 2147483647 h 21189"/>
              <a:gd name="T42" fmla="*/ 2147483647 w 21600"/>
              <a:gd name="T43" fmla="*/ 2147483647 h 21189"/>
              <a:gd name="T44" fmla="*/ 2147483647 w 21600"/>
              <a:gd name="T45" fmla="*/ 2147483647 h 21189"/>
              <a:gd name="T46" fmla="*/ 2147483647 w 21600"/>
              <a:gd name="T47" fmla="*/ 2147483647 h 21189"/>
              <a:gd name="T48" fmla="*/ 2147483647 w 21600"/>
              <a:gd name="T49" fmla="*/ 2147483647 h 21189"/>
              <a:gd name="T50" fmla="*/ 2147483647 w 21600"/>
              <a:gd name="T51" fmla="*/ 2147483647 h 21189"/>
              <a:gd name="T52" fmla="*/ 2147483647 w 21600"/>
              <a:gd name="T53" fmla="*/ 2147483647 h 21189"/>
              <a:gd name="T54" fmla="*/ 2147483647 w 21600"/>
              <a:gd name="T55" fmla="*/ 2147483647 h 21189"/>
              <a:gd name="T56" fmla="*/ 2147483647 w 21600"/>
              <a:gd name="T57" fmla="*/ 2147483647 h 21189"/>
              <a:gd name="T58" fmla="*/ 2147483647 w 21600"/>
              <a:gd name="T59" fmla="*/ 2147483647 h 21189"/>
              <a:gd name="T60" fmla="*/ 2147483647 w 21600"/>
              <a:gd name="T61" fmla="*/ 2147483647 h 21189"/>
              <a:gd name="T62" fmla="*/ 2147483647 w 21600"/>
              <a:gd name="T63" fmla="*/ 2147483647 h 21189"/>
              <a:gd name="T64" fmla="*/ 0 w 21600"/>
              <a:gd name="T65" fmla="*/ 2147483647 h 21189"/>
              <a:gd name="T66" fmla="*/ 0 w 21600"/>
              <a:gd name="T67" fmla="*/ 2147483647 h 21189"/>
              <a:gd name="T68" fmla="*/ 2147483647 w 21600"/>
              <a:gd name="T69" fmla="*/ 2147483647 h 21189"/>
              <a:gd name="T70" fmla="*/ 2147483647 w 21600"/>
              <a:gd name="T71" fmla="*/ 2147483647 h 21189"/>
              <a:gd name="T72" fmla="*/ 2147483647 w 21600"/>
              <a:gd name="T73" fmla="*/ 2147483647 h 21189"/>
              <a:gd name="T74" fmla="*/ 2147483647 w 21600"/>
              <a:gd name="T75" fmla="*/ 2147483647 h 21189"/>
              <a:gd name="T76" fmla="*/ 2147483647 w 21600"/>
              <a:gd name="T77" fmla="*/ 2147483647 h 21189"/>
              <a:gd name="T78" fmla="*/ 2147483647 w 21600"/>
              <a:gd name="T79" fmla="*/ 2147483647 h 21189"/>
              <a:gd name="T80" fmla="*/ 2147483647 w 21600"/>
              <a:gd name="T81" fmla="*/ 2147483647 h 21189"/>
              <a:gd name="T82" fmla="*/ 2147483647 w 21600"/>
              <a:gd name="T83" fmla="*/ 2147483647 h 21189"/>
              <a:gd name="T84" fmla="*/ 2147483647 w 21600"/>
              <a:gd name="T85" fmla="*/ 2147483647 h 21189"/>
              <a:gd name="T86" fmla="*/ 2147483647 w 21600"/>
              <a:gd name="T87" fmla="*/ 2147483647 h 21189"/>
              <a:gd name="T88" fmla="*/ 2147483647 w 21600"/>
              <a:gd name="T89" fmla="*/ 2147483647 h 2118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21600" h="21189">
                <a:moveTo>
                  <a:pt x="5815" y="9776"/>
                </a:moveTo>
                <a:cubicBezTo>
                  <a:pt x="6029" y="9763"/>
                  <a:pt x="6056" y="9775"/>
                  <a:pt x="5815" y="9776"/>
                </a:cubicBezTo>
                <a:cubicBezTo>
                  <a:pt x="5815" y="9776"/>
                  <a:pt x="5815" y="9776"/>
                  <a:pt x="5815" y="9776"/>
                </a:cubicBezTo>
                <a:close/>
                <a:moveTo>
                  <a:pt x="5673" y="9762"/>
                </a:moveTo>
                <a:cubicBezTo>
                  <a:pt x="5714" y="9755"/>
                  <a:pt x="5754" y="9752"/>
                  <a:pt x="5792" y="9752"/>
                </a:cubicBezTo>
                <a:cubicBezTo>
                  <a:pt x="5800" y="9752"/>
                  <a:pt x="5807" y="9752"/>
                  <a:pt x="5815" y="9752"/>
                </a:cubicBezTo>
                <a:cubicBezTo>
                  <a:pt x="5774" y="9752"/>
                  <a:pt x="5726" y="9757"/>
                  <a:pt x="5673" y="9762"/>
                </a:cubicBezTo>
                <a:close/>
                <a:moveTo>
                  <a:pt x="18267" y="7961"/>
                </a:moveTo>
                <a:cubicBezTo>
                  <a:pt x="18273" y="7969"/>
                  <a:pt x="18279" y="7976"/>
                  <a:pt x="18286" y="7984"/>
                </a:cubicBezTo>
                <a:cubicBezTo>
                  <a:pt x="18320" y="8024"/>
                  <a:pt x="18355" y="8068"/>
                  <a:pt x="18390" y="8116"/>
                </a:cubicBezTo>
                <a:cubicBezTo>
                  <a:pt x="18343" y="8057"/>
                  <a:pt x="18302" y="8005"/>
                  <a:pt x="18267" y="7961"/>
                </a:cubicBezTo>
                <a:cubicBezTo>
                  <a:pt x="18056" y="7714"/>
                  <a:pt x="18081" y="7730"/>
                  <a:pt x="18267" y="7961"/>
                </a:cubicBezTo>
                <a:close/>
                <a:moveTo>
                  <a:pt x="19623" y="12306"/>
                </a:moveTo>
                <a:cubicBezTo>
                  <a:pt x="19014" y="11268"/>
                  <a:pt x="18338" y="10417"/>
                  <a:pt x="17607" y="9954"/>
                </a:cubicBezTo>
                <a:cubicBezTo>
                  <a:pt x="13941" y="7636"/>
                  <a:pt x="13160" y="6834"/>
                  <a:pt x="13160" y="6834"/>
                </a:cubicBezTo>
                <a:cubicBezTo>
                  <a:pt x="13160" y="6834"/>
                  <a:pt x="15518" y="7057"/>
                  <a:pt x="17903" y="8145"/>
                </a:cubicBezTo>
                <a:cubicBezTo>
                  <a:pt x="17896" y="8135"/>
                  <a:pt x="17890" y="8125"/>
                  <a:pt x="17883" y="8116"/>
                </a:cubicBezTo>
                <a:cubicBezTo>
                  <a:pt x="17891" y="8126"/>
                  <a:pt x="17898" y="8136"/>
                  <a:pt x="17906" y="8146"/>
                </a:cubicBezTo>
                <a:cubicBezTo>
                  <a:pt x="18368" y="8357"/>
                  <a:pt x="18830" y="8600"/>
                  <a:pt x="19277" y="8880"/>
                </a:cubicBezTo>
                <a:cubicBezTo>
                  <a:pt x="19010" y="8214"/>
                  <a:pt x="18729" y="7550"/>
                  <a:pt x="18462" y="6939"/>
                </a:cubicBezTo>
                <a:cubicBezTo>
                  <a:pt x="16931" y="5794"/>
                  <a:pt x="15492" y="4810"/>
                  <a:pt x="15070" y="4694"/>
                </a:cubicBezTo>
                <a:cubicBezTo>
                  <a:pt x="14600" y="4565"/>
                  <a:pt x="15868" y="4478"/>
                  <a:pt x="17628" y="5105"/>
                </a:cubicBezTo>
                <a:cubicBezTo>
                  <a:pt x="17350" y="4521"/>
                  <a:pt x="16888" y="4429"/>
                  <a:pt x="16861" y="4387"/>
                </a:cubicBezTo>
                <a:cubicBezTo>
                  <a:pt x="16362" y="3603"/>
                  <a:pt x="15987" y="3643"/>
                  <a:pt x="14894" y="2363"/>
                </a:cubicBezTo>
                <a:cubicBezTo>
                  <a:pt x="12876" y="0"/>
                  <a:pt x="13126" y="481"/>
                  <a:pt x="11368" y="35"/>
                </a:cubicBezTo>
                <a:cubicBezTo>
                  <a:pt x="9611" y="-411"/>
                  <a:pt x="6913" y="3535"/>
                  <a:pt x="5395" y="5140"/>
                </a:cubicBezTo>
                <a:cubicBezTo>
                  <a:pt x="4681" y="5894"/>
                  <a:pt x="4025" y="6844"/>
                  <a:pt x="3431" y="7890"/>
                </a:cubicBezTo>
                <a:cubicBezTo>
                  <a:pt x="6363" y="6387"/>
                  <a:pt x="10536" y="6384"/>
                  <a:pt x="10536" y="6384"/>
                </a:cubicBezTo>
                <a:cubicBezTo>
                  <a:pt x="10536" y="6384"/>
                  <a:pt x="9039" y="6834"/>
                  <a:pt x="5937" y="8439"/>
                </a:cubicBezTo>
                <a:cubicBezTo>
                  <a:pt x="5192" y="8824"/>
                  <a:pt x="4451" y="9462"/>
                  <a:pt x="3757" y="10208"/>
                </a:cubicBezTo>
                <a:cubicBezTo>
                  <a:pt x="4622" y="9922"/>
                  <a:pt x="5381" y="9820"/>
                  <a:pt x="5780" y="9786"/>
                </a:cubicBezTo>
                <a:cubicBezTo>
                  <a:pt x="4609" y="9982"/>
                  <a:pt x="2597" y="13065"/>
                  <a:pt x="1316" y="15451"/>
                </a:cubicBezTo>
                <a:cubicBezTo>
                  <a:pt x="793" y="16426"/>
                  <a:pt x="324" y="18865"/>
                  <a:pt x="0" y="21050"/>
                </a:cubicBezTo>
                <a:lnTo>
                  <a:pt x="0" y="21189"/>
                </a:lnTo>
                <a:lnTo>
                  <a:pt x="56" y="21189"/>
                </a:lnTo>
                <a:cubicBezTo>
                  <a:pt x="1087" y="16044"/>
                  <a:pt x="3470" y="14141"/>
                  <a:pt x="2054" y="16374"/>
                </a:cubicBezTo>
                <a:cubicBezTo>
                  <a:pt x="1443" y="17336"/>
                  <a:pt x="1004" y="19200"/>
                  <a:pt x="685" y="21189"/>
                </a:cubicBezTo>
                <a:lnTo>
                  <a:pt x="21218" y="21189"/>
                </a:lnTo>
                <a:cubicBezTo>
                  <a:pt x="21080" y="20160"/>
                  <a:pt x="20901" y="19213"/>
                  <a:pt x="20671" y="18433"/>
                </a:cubicBezTo>
                <a:cubicBezTo>
                  <a:pt x="19853" y="15658"/>
                  <a:pt x="20771" y="17505"/>
                  <a:pt x="21501" y="21189"/>
                </a:cubicBezTo>
                <a:lnTo>
                  <a:pt x="21600" y="21189"/>
                </a:lnTo>
                <a:lnTo>
                  <a:pt x="21600" y="19421"/>
                </a:lnTo>
                <a:cubicBezTo>
                  <a:pt x="21536" y="19015"/>
                  <a:pt x="21461" y="18650"/>
                  <a:pt x="21381" y="18342"/>
                </a:cubicBezTo>
                <a:cubicBezTo>
                  <a:pt x="20898" y="16482"/>
                  <a:pt x="20263" y="14245"/>
                  <a:pt x="19623" y="12306"/>
                </a:cubicBezTo>
                <a:close/>
                <a:moveTo>
                  <a:pt x="19623" y="12306"/>
                </a:move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5" name="AutoShape 9"/>
          <p:cNvSpPr>
            <a:spLocks/>
          </p:cNvSpPr>
          <p:nvPr/>
        </p:nvSpPr>
        <p:spPr bwMode="auto">
          <a:xfrm>
            <a:off x="12700" y="12700"/>
            <a:ext cx="24382413" cy="7707313"/>
          </a:xfrm>
          <a:custGeom>
            <a:avLst/>
            <a:gdLst>
              <a:gd name="T0" fmla="*/ 0 w 21600"/>
              <a:gd name="T1" fmla="*/ 2147483647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0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2147483647 w 21600"/>
              <a:gd name="T17" fmla="*/ 2147483647 h 21600"/>
              <a:gd name="T18" fmla="*/ 2147483647 w 21600"/>
              <a:gd name="T19" fmla="*/ 2147483647 h 21600"/>
              <a:gd name="T20" fmla="*/ 2147483647 w 21600"/>
              <a:gd name="T21" fmla="*/ 2147483647 h 21600"/>
              <a:gd name="T22" fmla="*/ 2147483647 w 21600"/>
              <a:gd name="T23" fmla="*/ 2147483647 h 21600"/>
              <a:gd name="T24" fmla="*/ 2147483647 w 21600"/>
              <a:gd name="T25" fmla="*/ 2147483647 h 21600"/>
              <a:gd name="T26" fmla="*/ 2147483647 w 21600"/>
              <a:gd name="T27" fmla="*/ 2147483647 h 21600"/>
              <a:gd name="T28" fmla="*/ 2147483647 w 21600"/>
              <a:gd name="T29" fmla="*/ 2147483647 h 21600"/>
              <a:gd name="T30" fmla="*/ 2147483647 w 21600"/>
              <a:gd name="T31" fmla="*/ 2147483647 h 21600"/>
              <a:gd name="T32" fmla="*/ 2147483647 w 21600"/>
              <a:gd name="T33" fmla="*/ 2147483647 h 21600"/>
              <a:gd name="T34" fmla="*/ 2147483647 w 21600"/>
              <a:gd name="T35" fmla="*/ 2147483647 h 21600"/>
              <a:gd name="T36" fmla="*/ 2147483647 w 21600"/>
              <a:gd name="T37" fmla="*/ 2147483647 h 21600"/>
              <a:gd name="T38" fmla="*/ 2147483647 w 21600"/>
              <a:gd name="T39" fmla="*/ 2147483647 h 21600"/>
              <a:gd name="T40" fmla="*/ 2147483647 w 21600"/>
              <a:gd name="T41" fmla="*/ 2147483647 h 21600"/>
              <a:gd name="T42" fmla="*/ 2147483647 w 21600"/>
              <a:gd name="T43" fmla="*/ 2147483647 h 21600"/>
              <a:gd name="T44" fmla="*/ 2147483647 w 21600"/>
              <a:gd name="T45" fmla="*/ 2147483647 h 21600"/>
              <a:gd name="T46" fmla="*/ 2147483647 w 21600"/>
              <a:gd name="T47" fmla="*/ 2147483647 h 21600"/>
              <a:gd name="T48" fmla="*/ 2147483647 w 21600"/>
              <a:gd name="T49" fmla="*/ 2147483647 h 21600"/>
              <a:gd name="T50" fmla="*/ 2147483647 w 21600"/>
              <a:gd name="T51" fmla="*/ 2147483647 h 21600"/>
              <a:gd name="T52" fmla="*/ 2147483647 w 21600"/>
              <a:gd name="T53" fmla="*/ 0 h 21600"/>
              <a:gd name="T54" fmla="*/ 0 w 21600"/>
              <a:gd name="T55" fmla="*/ 0 h 21600"/>
              <a:gd name="T56" fmla="*/ 0 w 21600"/>
              <a:gd name="T57" fmla="*/ 2147483647 h 21600"/>
              <a:gd name="T58" fmla="*/ 0 w 21600"/>
              <a:gd name="T59" fmla="*/ 2147483647 h 21600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21600" h="21600">
                <a:moveTo>
                  <a:pt x="0" y="12713"/>
                </a:moveTo>
                <a:cubicBezTo>
                  <a:pt x="22" y="13340"/>
                  <a:pt x="44" y="13943"/>
                  <a:pt x="63" y="14503"/>
                </a:cubicBezTo>
                <a:cubicBezTo>
                  <a:pt x="41" y="14567"/>
                  <a:pt x="20" y="14631"/>
                  <a:pt x="0" y="14695"/>
                </a:cubicBezTo>
                <a:lnTo>
                  <a:pt x="0" y="21600"/>
                </a:lnTo>
                <a:cubicBezTo>
                  <a:pt x="327" y="19856"/>
                  <a:pt x="793" y="17909"/>
                  <a:pt x="1316" y="17130"/>
                </a:cubicBezTo>
                <a:cubicBezTo>
                  <a:pt x="2596" y="15225"/>
                  <a:pt x="4608" y="12763"/>
                  <a:pt x="5779" y="12607"/>
                </a:cubicBezTo>
                <a:cubicBezTo>
                  <a:pt x="5380" y="12634"/>
                  <a:pt x="4621" y="12716"/>
                  <a:pt x="3756" y="12945"/>
                </a:cubicBezTo>
                <a:cubicBezTo>
                  <a:pt x="4450" y="12349"/>
                  <a:pt x="5191" y="11839"/>
                  <a:pt x="5936" y="11532"/>
                </a:cubicBezTo>
                <a:cubicBezTo>
                  <a:pt x="9037" y="10250"/>
                  <a:pt x="10534" y="9892"/>
                  <a:pt x="10534" y="9892"/>
                </a:cubicBezTo>
                <a:cubicBezTo>
                  <a:pt x="10534" y="9892"/>
                  <a:pt x="6362" y="9893"/>
                  <a:pt x="3431" y="11094"/>
                </a:cubicBezTo>
                <a:cubicBezTo>
                  <a:pt x="4025" y="10259"/>
                  <a:pt x="4680" y="9500"/>
                  <a:pt x="5393" y="8898"/>
                </a:cubicBezTo>
                <a:cubicBezTo>
                  <a:pt x="6912" y="7616"/>
                  <a:pt x="9384" y="6478"/>
                  <a:pt x="11141" y="6833"/>
                </a:cubicBezTo>
                <a:cubicBezTo>
                  <a:pt x="12898" y="7189"/>
                  <a:pt x="12790" y="6683"/>
                  <a:pt x="14959" y="7403"/>
                </a:cubicBezTo>
                <a:cubicBezTo>
                  <a:pt x="16092" y="7779"/>
                  <a:pt x="17019" y="8115"/>
                  <a:pt x="17127" y="8115"/>
                </a:cubicBezTo>
                <a:cubicBezTo>
                  <a:pt x="17156" y="8115"/>
                  <a:pt x="17347" y="8404"/>
                  <a:pt x="17625" y="8870"/>
                </a:cubicBezTo>
                <a:cubicBezTo>
                  <a:pt x="15865" y="8369"/>
                  <a:pt x="14598" y="8439"/>
                  <a:pt x="15067" y="8542"/>
                </a:cubicBezTo>
                <a:cubicBezTo>
                  <a:pt x="15489" y="8634"/>
                  <a:pt x="16928" y="9420"/>
                  <a:pt x="18459" y="10334"/>
                </a:cubicBezTo>
                <a:cubicBezTo>
                  <a:pt x="18726" y="10822"/>
                  <a:pt x="19007" y="11352"/>
                  <a:pt x="19274" y="11884"/>
                </a:cubicBezTo>
                <a:cubicBezTo>
                  <a:pt x="18827" y="11661"/>
                  <a:pt x="18365" y="11466"/>
                  <a:pt x="17903" y="11298"/>
                </a:cubicBezTo>
                <a:cubicBezTo>
                  <a:pt x="17895" y="11290"/>
                  <a:pt x="17888" y="11282"/>
                  <a:pt x="17880" y="11274"/>
                </a:cubicBezTo>
                <a:cubicBezTo>
                  <a:pt x="17887" y="11281"/>
                  <a:pt x="17893" y="11289"/>
                  <a:pt x="17900" y="11297"/>
                </a:cubicBezTo>
                <a:cubicBezTo>
                  <a:pt x="15516" y="10429"/>
                  <a:pt x="13158" y="10250"/>
                  <a:pt x="13158" y="10250"/>
                </a:cubicBezTo>
                <a:cubicBezTo>
                  <a:pt x="13158" y="10250"/>
                  <a:pt x="13939" y="10891"/>
                  <a:pt x="17605" y="12742"/>
                </a:cubicBezTo>
                <a:cubicBezTo>
                  <a:pt x="18336" y="13111"/>
                  <a:pt x="19012" y="13790"/>
                  <a:pt x="19621" y="14619"/>
                </a:cubicBezTo>
                <a:cubicBezTo>
                  <a:pt x="20261" y="16168"/>
                  <a:pt x="20896" y="17953"/>
                  <a:pt x="21379" y="19439"/>
                </a:cubicBezTo>
                <a:cubicBezTo>
                  <a:pt x="21459" y="19684"/>
                  <a:pt x="21533" y="19975"/>
                  <a:pt x="21600" y="20300"/>
                </a:cubicBez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12713"/>
                  <a:pt x="0" y="12713"/>
                </a:cubicBezTo>
                <a:close/>
                <a:moveTo>
                  <a:pt x="0" y="12713"/>
                </a:moveTo>
              </a:path>
            </a:pathLst>
          </a:custGeom>
          <a:solidFill>
            <a:srgbClr val="10161D">
              <a:alpha val="50195"/>
            </a:srgb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>
                    <a:alpha val="50195"/>
                  </a:schemeClr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8308" name="Group 106"/>
          <p:cNvGrpSpPr>
            <a:grpSpLocks/>
          </p:cNvGrpSpPr>
          <p:nvPr/>
        </p:nvGrpSpPr>
        <p:grpSpPr bwMode="auto">
          <a:xfrm>
            <a:off x="6858000" y="9372600"/>
            <a:ext cx="1752600" cy="1752600"/>
            <a:chOff x="4771655" y="5504679"/>
            <a:chExt cx="3932238" cy="3932238"/>
          </a:xfrm>
        </p:grpSpPr>
        <p:sp>
          <p:nvSpPr>
            <p:cNvPr id="8310" name="AutoShape 23"/>
            <p:cNvSpPr>
              <a:spLocks/>
            </p:cNvSpPr>
            <p:nvPr/>
          </p:nvSpPr>
          <p:spPr bwMode="auto">
            <a:xfrm>
              <a:off x="4771655" y="5504679"/>
              <a:ext cx="3932238" cy="3932238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0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4849C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11" name="AutoShape 58"/>
            <p:cNvSpPr>
              <a:spLocks/>
            </p:cNvSpPr>
            <p:nvPr/>
          </p:nvSpPr>
          <p:spPr bwMode="auto">
            <a:xfrm>
              <a:off x="5571755" y="5542778"/>
              <a:ext cx="3108326" cy="2495549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0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0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14968"/>
                  </a:moveTo>
                  <a:cubicBezTo>
                    <a:pt x="21600" y="16428"/>
                    <a:pt x="21406" y="17837"/>
                    <a:pt x="21052" y="19171"/>
                  </a:cubicBezTo>
                  <a:cubicBezTo>
                    <a:pt x="18914" y="20705"/>
                    <a:pt x="16362" y="21600"/>
                    <a:pt x="13618" y="21600"/>
                  </a:cubicBezTo>
                  <a:cubicBezTo>
                    <a:pt x="6097" y="21600"/>
                    <a:pt x="0" y="14899"/>
                    <a:pt x="0" y="6632"/>
                  </a:cubicBezTo>
                  <a:cubicBezTo>
                    <a:pt x="0" y="5172"/>
                    <a:pt x="194" y="3763"/>
                    <a:pt x="548" y="2429"/>
                  </a:cubicBezTo>
                  <a:cubicBezTo>
                    <a:pt x="2686" y="895"/>
                    <a:pt x="5238" y="0"/>
                    <a:pt x="7982" y="0"/>
                  </a:cubicBezTo>
                  <a:cubicBezTo>
                    <a:pt x="15503" y="0"/>
                    <a:pt x="21600" y="6701"/>
                    <a:pt x="21600" y="14968"/>
                  </a:cubicBezTo>
                  <a:close/>
                  <a:moveTo>
                    <a:pt x="21600" y="14968"/>
                  </a:moveTo>
                </a:path>
              </a:pathLst>
            </a:custGeom>
            <a:solidFill>
              <a:srgbClr val="6B6EDB">
                <a:alpha val="70195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>
                      <a:alpha val="70195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8197" name="Line 3"/>
          <p:cNvSpPr>
            <a:spLocks noChangeShapeType="1"/>
          </p:cNvSpPr>
          <p:nvPr/>
        </p:nvSpPr>
        <p:spPr bwMode="auto">
          <a:xfrm>
            <a:off x="12663488" y="11361738"/>
            <a:ext cx="0" cy="4906962"/>
          </a:xfrm>
          <a:prstGeom prst="line">
            <a:avLst/>
          </a:prstGeom>
          <a:noFill/>
          <a:ln w="76200">
            <a:solidFill>
              <a:srgbClr val="61768D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8198" name="Group 8"/>
          <p:cNvGrpSpPr>
            <a:grpSpLocks/>
          </p:cNvGrpSpPr>
          <p:nvPr/>
        </p:nvGrpSpPr>
        <p:grpSpPr bwMode="auto">
          <a:xfrm>
            <a:off x="469900" y="190500"/>
            <a:ext cx="6883400" cy="5143500"/>
            <a:chOff x="469900" y="190500"/>
            <a:chExt cx="6883400" cy="5143500"/>
          </a:xfrm>
        </p:grpSpPr>
        <p:sp>
          <p:nvSpPr>
            <p:cNvPr id="8298" name="AutoShape 4"/>
            <p:cNvSpPr>
              <a:spLocks/>
            </p:cNvSpPr>
            <p:nvPr/>
          </p:nvSpPr>
          <p:spPr bwMode="auto">
            <a:xfrm>
              <a:off x="6388100" y="4508500"/>
              <a:ext cx="158750" cy="1588"/>
            </a:xfrm>
            <a:custGeom>
              <a:avLst/>
              <a:gdLst>
                <a:gd name="T0" fmla="*/ 53157386 w 21600"/>
                <a:gd name="T1" fmla="*/ 0 h 21600"/>
                <a:gd name="T2" fmla="*/ 0 w 21600"/>
                <a:gd name="T3" fmla="*/ 1 h 21600"/>
                <a:gd name="T4" fmla="*/ 63022214 w 21600"/>
                <a:gd name="T5" fmla="*/ 0 h 21600"/>
                <a:gd name="T6" fmla="*/ 53157386 w 21600"/>
                <a:gd name="T7" fmla="*/ 0 h 21600"/>
                <a:gd name="T8" fmla="*/ 53157386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18219" y="0"/>
                  </a:moveTo>
                  <a:cubicBezTo>
                    <a:pt x="12303" y="0"/>
                    <a:pt x="6223" y="7515"/>
                    <a:pt x="0" y="21600"/>
                  </a:cubicBezTo>
                  <a:cubicBezTo>
                    <a:pt x="8167" y="12147"/>
                    <a:pt x="15403" y="0"/>
                    <a:pt x="21600" y="0"/>
                  </a:cubicBezTo>
                  <a:cubicBezTo>
                    <a:pt x="20501" y="0"/>
                    <a:pt x="19391" y="0"/>
                    <a:pt x="18219" y="0"/>
                  </a:cubicBezTo>
                  <a:close/>
                  <a:moveTo>
                    <a:pt x="18219" y="0"/>
                  </a:moveTo>
                </a:path>
              </a:pathLst>
            </a:custGeom>
            <a:solidFill>
              <a:srgbClr val="31445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99" name="AutoShape 5"/>
            <p:cNvSpPr>
              <a:spLocks/>
            </p:cNvSpPr>
            <p:nvPr/>
          </p:nvSpPr>
          <p:spPr bwMode="auto">
            <a:xfrm>
              <a:off x="6553200" y="4508500"/>
              <a:ext cx="192088" cy="1588"/>
            </a:xfrm>
            <a:custGeom>
              <a:avLst/>
              <a:gdLst>
                <a:gd name="T0" fmla="*/ 0 w 15305"/>
                <a:gd name="T1" fmla="*/ 7 h 9875"/>
                <a:gd name="T2" fmla="*/ 0 w 15305"/>
                <a:gd name="T3" fmla="*/ 7 h 9875"/>
                <a:gd name="T4" fmla="*/ 0 w 15305"/>
                <a:gd name="T5" fmla="*/ 7 h 9875"/>
                <a:gd name="T6" fmla="*/ 0 w 15305"/>
                <a:gd name="T7" fmla="*/ 7 h 98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305" h="9875">
                  <a:moveTo>
                    <a:pt x="0" y="9875"/>
                  </a:moveTo>
                  <a:cubicBezTo>
                    <a:pt x="21600" y="8664"/>
                    <a:pt x="19176" y="-11725"/>
                    <a:pt x="0" y="9875"/>
                  </a:cubicBezTo>
                  <a:cubicBezTo>
                    <a:pt x="0" y="9875"/>
                    <a:pt x="0" y="9875"/>
                    <a:pt x="0" y="9875"/>
                  </a:cubicBezTo>
                  <a:close/>
                  <a:moveTo>
                    <a:pt x="0" y="9875"/>
                  </a:moveTo>
                </a:path>
              </a:pathLst>
            </a:custGeom>
            <a:solidFill>
              <a:srgbClr val="31445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0" name="AutoShape 26"/>
            <p:cNvSpPr>
              <a:spLocks/>
            </p:cNvSpPr>
            <p:nvPr/>
          </p:nvSpPr>
          <p:spPr bwMode="auto">
            <a:xfrm>
              <a:off x="2501900" y="1816100"/>
              <a:ext cx="155575" cy="155575"/>
            </a:xfrm>
            <a:custGeom>
              <a:avLst/>
              <a:gdLst>
                <a:gd name="T0" fmla="*/ 58129677 w 21600"/>
                <a:gd name="T1" fmla="*/ 29065047 h 21600"/>
                <a:gd name="T2" fmla="*/ 29065047 w 21600"/>
                <a:gd name="T3" fmla="*/ 58129677 h 21600"/>
                <a:gd name="T4" fmla="*/ 0 w 21600"/>
                <a:gd name="T5" fmla="*/ 29065047 h 21600"/>
                <a:gd name="T6" fmla="*/ 29065047 w 21600"/>
                <a:gd name="T7" fmla="*/ 0 h 21600"/>
                <a:gd name="T8" fmla="*/ 58129677 w 21600"/>
                <a:gd name="T9" fmla="*/ 29065047 h 21600"/>
                <a:gd name="T10" fmla="*/ 58129677 w 21600"/>
                <a:gd name="T11" fmla="*/ 290650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1" name="AutoShape 27"/>
            <p:cNvSpPr>
              <a:spLocks/>
            </p:cNvSpPr>
            <p:nvPr/>
          </p:nvSpPr>
          <p:spPr bwMode="auto">
            <a:xfrm>
              <a:off x="1524000" y="2705100"/>
              <a:ext cx="266700" cy="266700"/>
            </a:xfrm>
            <a:custGeom>
              <a:avLst/>
              <a:gdLst>
                <a:gd name="T0" fmla="*/ 502031289 w 21600"/>
                <a:gd name="T1" fmla="*/ 251015645 h 21600"/>
                <a:gd name="T2" fmla="*/ 251015645 w 21600"/>
                <a:gd name="T3" fmla="*/ 502031289 h 21600"/>
                <a:gd name="T4" fmla="*/ 0 w 21600"/>
                <a:gd name="T5" fmla="*/ 251015645 h 21600"/>
                <a:gd name="T6" fmla="*/ 251015645 w 21600"/>
                <a:gd name="T7" fmla="*/ 0 h 21600"/>
                <a:gd name="T8" fmla="*/ 502031289 w 21600"/>
                <a:gd name="T9" fmla="*/ 251015645 h 21600"/>
                <a:gd name="T10" fmla="*/ 502031289 w 21600"/>
                <a:gd name="T11" fmla="*/ 251015645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2" name="AutoShape 28"/>
            <p:cNvSpPr>
              <a:spLocks/>
            </p:cNvSpPr>
            <p:nvPr/>
          </p:nvSpPr>
          <p:spPr bwMode="auto">
            <a:xfrm>
              <a:off x="3822700" y="2705100"/>
              <a:ext cx="266700" cy="266700"/>
            </a:xfrm>
            <a:custGeom>
              <a:avLst/>
              <a:gdLst>
                <a:gd name="T0" fmla="*/ 502031289 w 21600"/>
                <a:gd name="T1" fmla="*/ 251015645 h 21600"/>
                <a:gd name="T2" fmla="*/ 251015645 w 21600"/>
                <a:gd name="T3" fmla="*/ 502031289 h 21600"/>
                <a:gd name="T4" fmla="*/ 0 w 21600"/>
                <a:gd name="T5" fmla="*/ 251015645 h 21600"/>
                <a:gd name="T6" fmla="*/ 251015645 w 21600"/>
                <a:gd name="T7" fmla="*/ 0 h 21600"/>
                <a:gd name="T8" fmla="*/ 502031289 w 21600"/>
                <a:gd name="T9" fmla="*/ 251015645 h 21600"/>
                <a:gd name="T10" fmla="*/ 502031289 w 21600"/>
                <a:gd name="T11" fmla="*/ 251015645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3" name="AutoShape 29"/>
            <p:cNvSpPr>
              <a:spLocks/>
            </p:cNvSpPr>
            <p:nvPr/>
          </p:nvSpPr>
          <p:spPr bwMode="auto">
            <a:xfrm>
              <a:off x="2654300" y="3187700"/>
              <a:ext cx="117475" cy="117475"/>
            </a:xfrm>
            <a:custGeom>
              <a:avLst/>
              <a:gdLst>
                <a:gd name="T0" fmla="*/ 18898198 w 21600"/>
                <a:gd name="T1" fmla="*/ 9449189 h 21600"/>
                <a:gd name="T2" fmla="*/ 9449189 w 21600"/>
                <a:gd name="T3" fmla="*/ 18898198 h 21600"/>
                <a:gd name="T4" fmla="*/ 0 w 21600"/>
                <a:gd name="T5" fmla="*/ 9449189 h 21600"/>
                <a:gd name="T6" fmla="*/ 9449189 w 21600"/>
                <a:gd name="T7" fmla="*/ 0 h 21600"/>
                <a:gd name="T8" fmla="*/ 18898198 w 21600"/>
                <a:gd name="T9" fmla="*/ 9449189 h 21600"/>
                <a:gd name="T10" fmla="*/ 18898198 w 21600"/>
                <a:gd name="T11" fmla="*/ 9449189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4" name="AutoShape 43"/>
            <p:cNvSpPr>
              <a:spLocks/>
            </p:cNvSpPr>
            <p:nvPr/>
          </p:nvSpPr>
          <p:spPr bwMode="auto">
            <a:xfrm>
              <a:off x="800100" y="5105400"/>
              <a:ext cx="228600" cy="228600"/>
            </a:xfrm>
            <a:custGeom>
              <a:avLst/>
              <a:gdLst>
                <a:gd name="T0" fmla="*/ 270984006 w 21600"/>
                <a:gd name="T1" fmla="*/ 135492003 h 21600"/>
                <a:gd name="T2" fmla="*/ 135492003 w 21600"/>
                <a:gd name="T3" fmla="*/ 270984006 h 21600"/>
                <a:gd name="T4" fmla="*/ 0 w 21600"/>
                <a:gd name="T5" fmla="*/ 135492003 h 21600"/>
                <a:gd name="T6" fmla="*/ 135492003 w 21600"/>
                <a:gd name="T7" fmla="*/ 0 h 21600"/>
                <a:gd name="T8" fmla="*/ 270984006 w 21600"/>
                <a:gd name="T9" fmla="*/ 135492003 h 21600"/>
                <a:gd name="T10" fmla="*/ 270984006 w 21600"/>
                <a:gd name="T11" fmla="*/ 135492003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800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5" name="AutoShape 44"/>
            <p:cNvSpPr>
              <a:spLocks/>
            </p:cNvSpPr>
            <p:nvPr/>
          </p:nvSpPr>
          <p:spPr bwMode="auto">
            <a:xfrm>
              <a:off x="469900" y="444500"/>
              <a:ext cx="241300" cy="241300"/>
            </a:xfrm>
            <a:custGeom>
              <a:avLst/>
              <a:gdLst>
                <a:gd name="T0" fmla="*/ 336409356 w 21600"/>
                <a:gd name="T1" fmla="*/ 168204678 h 21600"/>
                <a:gd name="T2" fmla="*/ 168204678 w 21600"/>
                <a:gd name="T3" fmla="*/ 336409356 h 21600"/>
                <a:gd name="T4" fmla="*/ 0 w 21600"/>
                <a:gd name="T5" fmla="*/ 168204678 h 21600"/>
                <a:gd name="T6" fmla="*/ 168204678 w 21600"/>
                <a:gd name="T7" fmla="*/ 0 h 21600"/>
                <a:gd name="T8" fmla="*/ 336409356 w 21600"/>
                <a:gd name="T9" fmla="*/ 168204678 h 21600"/>
                <a:gd name="T10" fmla="*/ 336409356 w 21600"/>
                <a:gd name="T11" fmla="*/ 168204678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6" name="AutoShape 48"/>
            <p:cNvSpPr>
              <a:spLocks/>
            </p:cNvSpPr>
            <p:nvPr/>
          </p:nvSpPr>
          <p:spPr bwMode="auto">
            <a:xfrm>
              <a:off x="6388100" y="3251200"/>
              <a:ext cx="79375" cy="79375"/>
            </a:xfrm>
            <a:custGeom>
              <a:avLst/>
              <a:gdLst>
                <a:gd name="T0" fmla="*/ 3938893 w 21600"/>
                <a:gd name="T1" fmla="*/ 1969466 h 21600"/>
                <a:gd name="T2" fmla="*/ 1969613 w 21600"/>
                <a:gd name="T3" fmla="*/ 3938893 h 21600"/>
                <a:gd name="T4" fmla="*/ 0 w 21600"/>
                <a:gd name="T5" fmla="*/ 1969466 h 21600"/>
                <a:gd name="T6" fmla="*/ 1969613 w 21600"/>
                <a:gd name="T7" fmla="*/ 0 h 21600"/>
                <a:gd name="T8" fmla="*/ 3938893 w 21600"/>
                <a:gd name="T9" fmla="*/ 1969466 h 21600"/>
                <a:gd name="T10" fmla="*/ 3938893 w 21600"/>
                <a:gd name="T11" fmla="*/ 196946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801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5"/>
                    <a:pt x="4835" y="0"/>
                    <a:pt x="10801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7" name="AutoShape 49"/>
            <p:cNvSpPr>
              <a:spLocks/>
            </p:cNvSpPr>
            <p:nvPr/>
          </p:nvSpPr>
          <p:spPr bwMode="auto">
            <a:xfrm>
              <a:off x="7099300" y="190500"/>
              <a:ext cx="254000" cy="254000"/>
            </a:xfrm>
            <a:custGeom>
              <a:avLst/>
              <a:gdLst>
                <a:gd name="T0" fmla="*/ 413022427 w 21600"/>
                <a:gd name="T1" fmla="*/ 206511219 h 21600"/>
                <a:gd name="T2" fmla="*/ 206511219 w 21600"/>
                <a:gd name="T3" fmla="*/ 413022427 h 21600"/>
                <a:gd name="T4" fmla="*/ 0 w 21600"/>
                <a:gd name="T5" fmla="*/ 206511219 h 21600"/>
                <a:gd name="T6" fmla="*/ 206511219 w 21600"/>
                <a:gd name="T7" fmla="*/ 0 h 21600"/>
                <a:gd name="T8" fmla="*/ 413022427 w 21600"/>
                <a:gd name="T9" fmla="*/ 206511219 h 21600"/>
                <a:gd name="T10" fmla="*/ 413022427 w 21600"/>
                <a:gd name="T11" fmla="*/ 206511219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199" name="Group 3"/>
          <p:cNvGrpSpPr>
            <a:grpSpLocks/>
          </p:cNvGrpSpPr>
          <p:nvPr/>
        </p:nvGrpSpPr>
        <p:grpSpPr bwMode="auto">
          <a:xfrm>
            <a:off x="16002000" y="7162800"/>
            <a:ext cx="831850" cy="498475"/>
            <a:chOff x="9093200" y="3505200"/>
            <a:chExt cx="831850" cy="498475"/>
          </a:xfrm>
        </p:grpSpPr>
        <p:sp>
          <p:nvSpPr>
            <p:cNvPr id="8296" name="AutoShape 55"/>
            <p:cNvSpPr>
              <a:spLocks/>
            </p:cNvSpPr>
            <p:nvPr/>
          </p:nvSpPr>
          <p:spPr bwMode="auto">
            <a:xfrm>
              <a:off x="9207500" y="3505200"/>
              <a:ext cx="536575" cy="482600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  <a:moveTo>
                    <a:pt x="0" y="10800"/>
                  </a:moveTo>
                </a:path>
              </a:pathLst>
            </a:custGeom>
            <a:solidFill>
              <a:srgbClr val="2F87C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97" name="AutoShape 56"/>
            <p:cNvSpPr>
              <a:spLocks/>
            </p:cNvSpPr>
            <p:nvPr/>
          </p:nvSpPr>
          <p:spPr bwMode="auto">
            <a:xfrm>
              <a:off x="9093200" y="3556000"/>
              <a:ext cx="831850" cy="447675"/>
            </a:xfrm>
            <a:custGeom>
              <a:avLst/>
              <a:gdLst>
                <a:gd name="T0" fmla="*/ 2147483647 w 17107"/>
                <a:gd name="T1" fmla="*/ 2147483647 h 17923"/>
                <a:gd name="T2" fmla="*/ 2147483647 w 17107"/>
                <a:gd name="T3" fmla="*/ 2147483647 h 17923"/>
                <a:gd name="T4" fmla="*/ 2147483647 w 17107"/>
                <a:gd name="T5" fmla="*/ 669095659 h 17923"/>
                <a:gd name="T6" fmla="*/ 2147483647 w 17107"/>
                <a:gd name="T7" fmla="*/ 497431317 h 17923"/>
                <a:gd name="T8" fmla="*/ 2147483647 w 17107"/>
                <a:gd name="T9" fmla="*/ 1089467855 h 17923"/>
                <a:gd name="T10" fmla="*/ 2147483647 w 17107"/>
                <a:gd name="T11" fmla="*/ 2147483647 h 17923"/>
                <a:gd name="T12" fmla="*/ 2147483647 w 17107"/>
                <a:gd name="T13" fmla="*/ 2147483647 h 17923"/>
                <a:gd name="T14" fmla="*/ 2147483647 w 17107"/>
                <a:gd name="T15" fmla="*/ 2147483647 h 1792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7107" h="17923">
                  <a:moveTo>
                    <a:pt x="13435" y="9639"/>
                  </a:moveTo>
                  <a:cubicBezTo>
                    <a:pt x="13435" y="9639"/>
                    <a:pt x="17257" y="15537"/>
                    <a:pt x="13435" y="13665"/>
                  </a:cubicBezTo>
                  <a:cubicBezTo>
                    <a:pt x="9614" y="11794"/>
                    <a:pt x="689" y="2160"/>
                    <a:pt x="2384" y="1719"/>
                  </a:cubicBezTo>
                  <a:cubicBezTo>
                    <a:pt x="4079" y="1278"/>
                    <a:pt x="4079" y="1278"/>
                    <a:pt x="4079" y="1278"/>
                  </a:cubicBezTo>
                  <a:cubicBezTo>
                    <a:pt x="4079" y="1278"/>
                    <a:pt x="-2052" y="-2437"/>
                    <a:pt x="720" y="2799"/>
                  </a:cubicBezTo>
                  <a:cubicBezTo>
                    <a:pt x="3492" y="8035"/>
                    <a:pt x="11721" y="19163"/>
                    <a:pt x="15634" y="17809"/>
                  </a:cubicBezTo>
                  <a:cubicBezTo>
                    <a:pt x="19548" y="16456"/>
                    <a:pt x="14548" y="9438"/>
                    <a:pt x="13435" y="9639"/>
                  </a:cubicBezTo>
                  <a:close/>
                  <a:moveTo>
                    <a:pt x="13435" y="9639"/>
                  </a:moveTo>
                </a:path>
              </a:pathLst>
            </a:custGeom>
            <a:solidFill>
              <a:srgbClr val="F6F6F6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200" name="Group 10"/>
          <p:cNvGrpSpPr>
            <a:grpSpLocks/>
          </p:cNvGrpSpPr>
          <p:nvPr/>
        </p:nvGrpSpPr>
        <p:grpSpPr bwMode="auto">
          <a:xfrm>
            <a:off x="11468100" y="317500"/>
            <a:ext cx="12700000" cy="5856288"/>
            <a:chOff x="11468100" y="317500"/>
            <a:chExt cx="12700000" cy="5856288"/>
          </a:xfrm>
        </p:grpSpPr>
        <p:sp>
          <p:nvSpPr>
            <p:cNvPr id="8280" name="AutoShape 6"/>
            <p:cNvSpPr>
              <a:spLocks/>
            </p:cNvSpPr>
            <p:nvPr/>
          </p:nvSpPr>
          <p:spPr bwMode="auto">
            <a:xfrm>
              <a:off x="20434300" y="3937000"/>
              <a:ext cx="166688" cy="50800"/>
            </a:xfrm>
            <a:custGeom>
              <a:avLst/>
              <a:gdLst>
                <a:gd name="T0" fmla="*/ 216735232 w 15272"/>
                <a:gd name="T1" fmla="*/ 1731798 h 15667"/>
                <a:gd name="T2" fmla="*/ 216735232 w 15272"/>
                <a:gd name="T3" fmla="*/ 1731798 h 15667"/>
                <a:gd name="T4" fmla="*/ 216735232 w 15272"/>
                <a:gd name="T5" fmla="*/ 1731798 h 15667"/>
                <a:gd name="T6" fmla="*/ 216735232 w 15272"/>
                <a:gd name="T7" fmla="*/ 1731798 h 1566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272" h="15667">
                  <a:moveTo>
                    <a:pt x="15272" y="15667"/>
                  </a:moveTo>
                  <a:cubicBezTo>
                    <a:pt x="-3814" y="-4498"/>
                    <a:pt x="-6328" y="-5933"/>
                    <a:pt x="15272" y="15667"/>
                  </a:cubicBezTo>
                  <a:cubicBezTo>
                    <a:pt x="15272" y="15667"/>
                    <a:pt x="15272" y="15667"/>
                    <a:pt x="15272" y="15667"/>
                  </a:cubicBezTo>
                  <a:close/>
                  <a:moveTo>
                    <a:pt x="15272" y="15667"/>
                  </a:moveTo>
                </a:path>
              </a:pathLst>
            </a:custGeom>
            <a:solidFill>
              <a:srgbClr val="31445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81" name="AutoShape 7"/>
            <p:cNvSpPr>
              <a:spLocks/>
            </p:cNvSpPr>
            <p:nvPr/>
          </p:nvSpPr>
          <p:spPr bwMode="auto">
            <a:xfrm>
              <a:off x="20599400" y="3987800"/>
              <a:ext cx="138113" cy="42863"/>
            </a:xfrm>
            <a:custGeom>
              <a:avLst/>
              <a:gdLst>
                <a:gd name="T0" fmla="*/ 0 w 21600"/>
                <a:gd name="T1" fmla="*/ 0 h 21600"/>
                <a:gd name="T2" fmla="*/ 36105795 w 21600"/>
                <a:gd name="T3" fmla="*/ 334941 h 21600"/>
                <a:gd name="T4" fmla="*/ 5681758 w 21600"/>
                <a:gd name="T5" fmla="*/ 49279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6204" y="6131"/>
                    <a:pt x="13441" y="13356"/>
                    <a:pt x="21600" y="21600"/>
                  </a:cubicBezTo>
                  <a:cubicBezTo>
                    <a:pt x="15423" y="14892"/>
                    <a:pt x="9350" y="8728"/>
                    <a:pt x="3399" y="3178"/>
                  </a:cubicBezTo>
                  <a:cubicBezTo>
                    <a:pt x="2220" y="2080"/>
                    <a:pt x="1104" y="1034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rgbClr val="31445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82" name="AutoShape 35"/>
            <p:cNvSpPr>
              <a:spLocks/>
            </p:cNvSpPr>
            <p:nvPr/>
          </p:nvSpPr>
          <p:spPr bwMode="auto">
            <a:xfrm>
              <a:off x="22987000" y="4356100"/>
              <a:ext cx="149225" cy="149225"/>
            </a:xfrm>
            <a:custGeom>
              <a:avLst/>
              <a:gdLst>
                <a:gd name="T0" fmla="*/ 49204553 w 21600"/>
                <a:gd name="T1" fmla="*/ 24602442 h 21600"/>
                <a:gd name="T2" fmla="*/ 24602442 w 21600"/>
                <a:gd name="T3" fmla="*/ 49204553 h 21600"/>
                <a:gd name="T4" fmla="*/ 0 w 21600"/>
                <a:gd name="T5" fmla="*/ 24602442 h 21600"/>
                <a:gd name="T6" fmla="*/ 24602442 w 21600"/>
                <a:gd name="T7" fmla="*/ 0 h 21600"/>
                <a:gd name="T8" fmla="*/ 49204553 w 21600"/>
                <a:gd name="T9" fmla="*/ 24602442 h 21600"/>
                <a:gd name="T10" fmla="*/ 49204553 w 21600"/>
                <a:gd name="T11" fmla="*/ 24602442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800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6"/>
                    <a:pt x="4835" y="0"/>
                    <a:pt x="10800" y="0"/>
                  </a:cubicBezTo>
                  <a:cubicBezTo>
                    <a:pt x="16765" y="0"/>
                    <a:pt x="21600" y="4836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83" name="AutoShape 38"/>
            <p:cNvSpPr>
              <a:spLocks/>
            </p:cNvSpPr>
            <p:nvPr/>
          </p:nvSpPr>
          <p:spPr bwMode="auto">
            <a:xfrm>
              <a:off x="20256500" y="5994400"/>
              <a:ext cx="179388" cy="179388"/>
            </a:xfrm>
            <a:custGeom>
              <a:avLst/>
              <a:gdLst>
                <a:gd name="T0" fmla="*/ 102757184 w 21600"/>
                <a:gd name="T1" fmla="*/ 51378625 h 21600"/>
                <a:gd name="T2" fmla="*/ 51374007 w 21600"/>
                <a:gd name="T3" fmla="*/ 102757184 h 21600"/>
                <a:gd name="T4" fmla="*/ 0 w 21600"/>
                <a:gd name="T5" fmla="*/ 51378625 h 21600"/>
                <a:gd name="T6" fmla="*/ 51374007 w 21600"/>
                <a:gd name="T7" fmla="*/ 0 h 21600"/>
                <a:gd name="T8" fmla="*/ 102757184 w 21600"/>
                <a:gd name="T9" fmla="*/ 51378625 h 21600"/>
                <a:gd name="T10" fmla="*/ 102757184 w 21600"/>
                <a:gd name="T11" fmla="*/ 51378625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799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5"/>
                    <a:pt x="4835" y="0"/>
                    <a:pt x="10799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8284" name="Group 9"/>
            <p:cNvGrpSpPr>
              <a:grpSpLocks/>
            </p:cNvGrpSpPr>
            <p:nvPr/>
          </p:nvGrpSpPr>
          <p:grpSpPr bwMode="auto">
            <a:xfrm>
              <a:off x="11468100" y="317500"/>
              <a:ext cx="12700000" cy="3136900"/>
              <a:chOff x="11468100" y="317500"/>
              <a:chExt cx="12700000" cy="3136900"/>
            </a:xfrm>
          </p:grpSpPr>
          <p:sp>
            <p:nvSpPr>
              <p:cNvPr id="8286" name="AutoShape 30"/>
              <p:cNvSpPr>
                <a:spLocks/>
              </p:cNvSpPr>
              <p:nvPr/>
            </p:nvSpPr>
            <p:spPr bwMode="auto">
              <a:xfrm>
                <a:off x="24066500" y="1587500"/>
                <a:ext cx="101600" cy="101600"/>
              </a:xfrm>
              <a:custGeom>
                <a:avLst/>
                <a:gdLst>
                  <a:gd name="T0" fmla="*/ 10573366 w 21600"/>
                  <a:gd name="T1" fmla="*/ 5286685 h 21600"/>
                  <a:gd name="T2" fmla="*/ 5286685 w 21600"/>
                  <a:gd name="T3" fmla="*/ 10573366 h 21600"/>
                  <a:gd name="T4" fmla="*/ 0 w 21600"/>
                  <a:gd name="T5" fmla="*/ 5286685 h 21600"/>
                  <a:gd name="T6" fmla="*/ 5286685 w 21600"/>
                  <a:gd name="T7" fmla="*/ 0 h 21600"/>
                  <a:gd name="T8" fmla="*/ 10573366 w 21600"/>
                  <a:gd name="T9" fmla="*/ 5286685 h 21600"/>
                  <a:gd name="T10" fmla="*/ 10573366 w 21600"/>
                  <a:gd name="T11" fmla="*/ 5286685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4" y="21600"/>
                      <a:pt x="10800" y="21600"/>
                    </a:cubicBezTo>
                    <a:cubicBezTo>
                      <a:pt x="4836" y="21600"/>
                      <a:pt x="0" y="16764"/>
                      <a:pt x="0" y="10800"/>
                    </a:cubicBezTo>
                    <a:cubicBezTo>
                      <a:pt x="0" y="4836"/>
                      <a:pt x="4836" y="0"/>
                      <a:pt x="10800" y="0"/>
                    </a:cubicBezTo>
                    <a:cubicBezTo>
                      <a:pt x="16764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87" name="AutoShape 31"/>
              <p:cNvSpPr>
                <a:spLocks/>
              </p:cNvSpPr>
              <p:nvPr/>
            </p:nvSpPr>
            <p:spPr bwMode="auto">
              <a:xfrm>
                <a:off x="23304500" y="2247900"/>
                <a:ext cx="50800" cy="50800"/>
              </a:xfrm>
              <a:custGeom>
                <a:avLst/>
                <a:gdLst>
                  <a:gd name="T0" fmla="*/ 660835 w 21600"/>
                  <a:gd name="T1" fmla="*/ 330419 h 21600"/>
                  <a:gd name="T2" fmla="*/ 330419 w 21600"/>
                  <a:gd name="T3" fmla="*/ 660835 h 21600"/>
                  <a:gd name="T4" fmla="*/ 0 w 21600"/>
                  <a:gd name="T5" fmla="*/ 330419 h 21600"/>
                  <a:gd name="T6" fmla="*/ 330419 w 21600"/>
                  <a:gd name="T7" fmla="*/ 0 h 21600"/>
                  <a:gd name="T8" fmla="*/ 660835 w 21600"/>
                  <a:gd name="T9" fmla="*/ 330419 h 21600"/>
                  <a:gd name="T10" fmla="*/ 660835 w 21600"/>
                  <a:gd name="T11" fmla="*/ 330419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4" y="21600"/>
                      <a:pt x="10800" y="21600"/>
                    </a:cubicBezTo>
                    <a:cubicBezTo>
                      <a:pt x="4836" y="21600"/>
                      <a:pt x="0" y="16764"/>
                      <a:pt x="0" y="10800"/>
                    </a:cubicBezTo>
                    <a:cubicBezTo>
                      <a:pt x="0" y="4836"/>
                      <a:pt x="4836" y="0"/>
                      <a:pt x="10800" y="0"/>
                    </a:cubicBezTo>
                    <a:cubicBezTo>
                      <a:pt x="16764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31AAC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88" name="AutoShape 32"/>
              <p:cNvSpPr>
                <a:spLocks/>
              </p:cNvSpPr>
              <p:nvPr/>
            </p:nvSpPr>
            <p:spPr bwMode="auto">
              <a:xfrm>
                <a:off x="21780500" y="444500"/>
                <a:ext cx="228600" cy="228600"/>
              </a:xfrm>
              <a:custGeom>
                <a:avLst/>
                <a:gdLst>
                  <a:gd name="T0" fmla="*/ 270984006 w 21600"/>
                  <a:gd name="T1" fmla="*/ 135492003 h 21600"/>
                  <a:gd name="T2" fmla="*/ 135492003 w 21600"/>
                  <a:gd name="T3" fmla="*/ 270984006 h 21600"/>
                  <a:gd name="T4" fmla="*/ 0 w 21600"/>
                  <a:gd name="T5" fmla="*/ 135492003 h 21600"/>
                  <a:gd name="T6" fmla="*/ 135492003 w 21600"/>
                  <a:gd name="T7" fmla="*/ 0 h 21600"/>
                  <a:gd name="T8" fmla="*/ 270984006 w 21600"/>
                  <a:gd name="T9" fmla="*/ 135492003 h 21600"/>
                  <a:gd name="T10" fmla="*/ 270984006 w 21600"/>
                  <a:gd name="T11" fmla="*/ 135492003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89" name="AutoShape 33"/>
              <p:cNvSpPr>
                <a:spLocks/>
              </p:cNvSpPr>
              <p:nvPr/>
            </p:nvSpPr>
            <p:spPr bwMode="auto">
              <a:xfrm>
                <a:off x="21704300" y="2298700"/>
                <a:ext cx="195263" cy="195263"/>
              </a:xfrm>
              <a:custGeom>
                <a:avLst/>
                <a:gdLst>
                  <a:gd name="T0" fmla="*/ 144250876 w 21600"/>
                  <a:gd name="T1" fmla="*/ 72125849 h 21600"/>
                  <a:gd name="T2" fmla="*/ 72125849 w 21600"/>
                  <a:gd name="T3" fmla="*/ 144250876 h 21600"/>
                  <a:gd name="T4" fmla="*/ 0 w 21600"/>
                  <a:gd name="T5" fmla="*/ 72125849 h 21600"/>
                  <a:gd name="T6" fmla="*/ 72125849 w 21600"/>
                  <a:gd name="T7" fmla="*/ 0 h 21600"/>
                  <a:gd name="T8" fmla="*/ 144250876 w 21600"/>
                  <a:gd name="T9" fmla="*/ 72125849 h 21600"/>
                  <a:gd name="T10" fmla="*/ 144250876 w 21600"/>
                  <a:gd name="T11" fmla="*/ 72125849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0" name="AutoShape 37"/>
              <p:cNvSpPr>
                <a:spLocks/>
              </p:cNvSpPr>
              <p:nvPr/>
            </p:nvSpPr>
            <p:spPr bwMode="auto">
              <a:xfrm>
                <a:off x="22593300" y="1409700"/>
                <a:ext cx="177800" cy="177800"/>
              </a:xfrm>
              <a:custGeom>
                <a:avLst/>
                <a:gdLst>
                  <a:gd name="T0" fmla="*/ 99166649 w 21600"/>
                  <a:gd name="T1" fmla="*/ 49583358 h 21600"/>
                  <a:gd name="T2" fmla="*/ 49583358 w 21600"/>
                  <a:gd name="T3" fmla="*/ 99166649 h 21600"/>
                  <a:gd name="T4" fmla="*/ 0 w 21600"/>
                  <a:gd name="T5" fmla="*/ 49583358 h 21600"/>
                  <a:gd name="T6" fmla="*/ 49583358 w 21600"/>
                  <a:gd name="T7" fmla="*/ 0 h 21600"/>
                  <a:gd name="T8" fmla="*/ 99166649 w 21600"/>
                  <a:gd name="T9" fmla="*/ 49583358 h 21600"/>
                  <a:gd name="T10" fmla="*/ 99166649 w 21600"/>
                  <a:gd name="T11" fmla="*/ 49583358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1" name="AutoShape 39"/>
              <p:cNvSpPr>
                <a:spLocks/>
              </p:cNvSpPr>
              <p:nvPr/>
            </p:nvSpPr>
            <p:spPr bwMode="auto">
              <a:xfrm>
                <a:off x="12090400" y="3187700"/>
                <a:ext cx="266700" cy="266700"/>
              </a:xfrm>
              <a:custGeom>
                <a:avLst/>
                <a:gdLst>
                  <a:gd name="T0" fmla="*/ 502031289 w 21600"/>
                  <a:gd name="T1" fmla="*/ 251015645 h 21600"/>
                  <a:gd name="T2" fmla="*/ 251015645 w 21600"/>
                  <a:gd name="T3" fmla="*/ 502031289 h 21600"/>
                  <a:gd name="T4" fmla="*/ 0 w 21600"/>
                  <a:gd name="T5" fmla="*/ 251015645 h 21600"/>
                  <a:gd name="T6" fmla="*/ 251015645 w 21600"/>
                  <a:gd name="T7" fmla="*/ 0 h 21600"/>
                  <a:gd name="T8" fmla="*/ 502031289 w 21600"/>
                  <a:gd name="T9" fmla="*/ 251015645 h 21600"/>
                  <a:gd name="T10" fmla="*/ 502031289 w 21600"/>
                  <a:gd name="T11" fmla="*/ 251015645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2" name="AutoShape 40"/>
              <p:cNvSpPr>
                <a:spLocks/>
              </p:cNvSpPr>
              <p:nvPr/>
            </p:nvSpPr>
            <p:spPr bwMode="auto">
              <a:xfrm>
                <a:off x="13398500" y="2705100"/>
                <a:ext cx="133350" cy="133350"/>
              </a:xfrm>
              <a:custGeom>
                <a:avLst/>
                <a:gdLst>
                  <a:gd name="T0" fmla="*/ 31376959 w 21600"/>
                  <a:gd name="T1" fmla="*/ 15688498 h 21600"/>
                  <a:gd name="T2" fmla="*/ 15688498 w 21600"/>
                  <a:gd name="T3" fmla="*/ 31376959 h 21600"/>
                  <a:gd name="T4" fmla="*/ 0 w 21600"/>
                  <a:gd name="T5" fmla="*/ 15688498 h 21600"/>
                  <a:gd name="T6" fmla="*/ 15688498 w 21600"/>
                  <a:gd name="T7" fmla="*/ 0 h 21600"/>
                  <a:gd name="T8" fmla="*/ 31376959 w 21600"/>
                  <a:gd name="T9" fmla="*/ 15688498 h 21600"/>
                  <a:gd name="T10" fmla="*/ 31376959 w 21600"/>
                  <a:gd name="T11" fmla="*/ 15688498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6" y="21600"/>
                      <a:pt x="10800" y="21600"/>
                    </a:cubicBezTo>
                    <a:cubicBezTo>
                      <a:pt x="4834" y="21600"/>
                      <a:pt x="0" y="16765"/>
                      <a:pt x="0" y="10800"/>
                    </a:cubicBezTo>
                    <a:cubicBezTo>
                      <a:pt x="0" y="4835"/>
                      <a:pt x="4834" y="0"/>
                      <a:pt x="10800" y="0"/>
                    </a:cubicBezTo>
                    <a:cubicBezTo>
                      <a:pt x="16766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3" name="AutoShape 50"/>
              <p:cNvSpPr>
                <a:spLocks/>
              </p:cNvSpPr>
              <p:nvPr/>
            </p:nvSpPr>
            <p:spPr bwMode="auto">
              <a:xfrm>
                <a:off x="11468100" y="317500"/>
                <a:ext cx="174625" cy="174625"/>
              </a:xfrm>
              <a:custGeom>
                <a:avLst/>
                <a:gdLst>
                  <a:gd name="T0" fmla="*/ 92270815 w 21600"/>
                  <a:gd name="T1" fmla="*/ 46135666 h 21600"/>
                  <a:gd name="T2" fmla="*/ 46135666 w 21600"/>
                  <a:gd name="T3" fmla="*/ 92270815 h 21600"/>
                  <a:gd name="T4" fmla="*/ 0 w 21600"/>
                  <a:gd name="T5" fmla="*/ 46135666 h 21600"/>
                  <a:gd name="T6" fmla="*/ 46135666 w 21600"/>
                  <a:gd name="T7" fmla="*/ 0 h 21600"/>
                  <a:gd name="T8" fmla="*/ 92270815 w 21600"/>
                  <a:gd name="T9" fmla="*/ 46135666 h 21600"/>
                  <a:gd name="T10" fmla="*/ 92270815 w 21600"/>
                  <a:gd name="T11" fmla="*/ 46135666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4" y="21600"/>
                      <a:pt x="10800" y="21600"/>
                    </a:cubicBezTo>
                    <a:cubicBezTo>
                      <a:pt x="4836" y="21600"/>
                      <a:pt x="0" y="16764"/>
                      <a:pt x="0" y="10800"/>
                    </a:cubicBezTo>
                    <a:cubicBezTo>
                      <a:pt x="0" y="4836"/>
                      <a:pt x="4836" y="0"/>
                      <a:pt x="10800" y="0"/>
                    </a:cubicBezTo>
                    <a:cubicBezTo>
                      <a:pt x="16764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4" name="AutoShape 51"/>
              <p:cNvSpPr>
                <a:spLocks/>
              </p:cNvSpPr>
              <p:nvPr/>
            </p:nvSpPr>
            <p:spPr bwMode="auto">
              <a:xfrm>
                <a:off x="14160500" y="558800"/>
                <a:ext cx="157163" cy="157163"/>
              </a:xfrm>
              <a:custGeom>
                <a:avLst/>
                <a:gdLst>
                  <a:gd name="T0" fmla="*/ 60539653 w 21600"/>
                  <a:gd name="T1" fmla="*/ 30270038 h 21600"/>
                  <a:gd name="T2" fmla="*/ 30270038 w 21600"/>
                  <a:gd name="T3" fmla="*/ 60539653 h 21600"/>
                  <a:gd name="T4" fmla="*/ 0 w 21600"/>
                  <a:gd name="T5" fmla="*/ 30270038 h 21600"/>
                  <a:gd name="T6" fmla="*/ 30270038 w 21600"/>
                  <a:gd name="T7" fmla="*/ 0 h 21600"/>
                  <a:gd name="T8" fmla="*/ 60539653 w 21600"/>
                  <a:gd name="T9" fmla="*/ 30270038 h 21600"/>
                  <a:gd name="T10" fmla="*/ 60539653 w 21600"/>
                  <a:gd name="T11" fmla="*/ 30270038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5" y="21600"/>
                      <a:pt x="10800" y="21600"/>
                    </a:cubicBezTo>
                    <a:cubicBezTo>
                      <a:pt x="4835" y="21600"/>
                      <a:pt x="0" y="16764"/>
                      <a:pt x="0" y="10800"/>
                    </a:cubicBezTo>
                    <a:cubicBezTo>
                      <a:pt x="0" y="4836"/>
                      <a:pt x="4835" y="0"/>
                      <a:pt x="10800" y="0"/>
                    </a:cubicBezTo>
                    <a:cubicBezTo>
                      <a:pt x="16765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5" name="AutoShape 52"/>
              <p:cNvSpPr>
                <a:spLocks/>
              </p:cNvSpPr>
              <p:nvPr/>
            </p:nvSpPr>
            <p:spPr bwMode="auto">
              <a:xfrm>
                <a:off x="17183100" y="3251200"/>
                <a:ext cx="76200" cy="76200"/>
              </a:xfrm>
              <a:custGeom>
                <a:avLst/>
                <a:gdLst>
                  <a:gd name="T0" fmla="*/ 3345487 w 21600"/>
                  <a:gd name="T1" fmla="*/ 1672738 h 21600"/>
                  <a:gd name="T2" fmla="*/ 1672738 w 21600"/>
                  <a:gd name="T3" fmla="*/ 3345487 h 21600"/>
                  <a:gd name="T4" fmla="*/ 0 w 21600"/>
                  <a:gd name="T5" fmla="*/ 1672738 h 21600"/>
                  <a:gd name="T6" fmla="*/ 1672738 w 21600"/>
                  <a:gd name="T7" fmla="*/ 0 h 21600"/>
                  <a:gd name="T8" fmla="*/ 3345487 w 21600"/>
                  <a:gd name="T9" fmla="*/ 1672738 h 21600"/>
                  <a:gd name="T10" fmla="*/ 3345487 w 21600"/>
                  <a:gd name="T11" fmla="*/ 1672738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6" y="21600"/>
                      <a:pt x="10800" y="21600"/>
                    </a:cubicBezTo>
                    <a:cubicBezTo>
                      <a:pt x="4834" y="21600"/>
                      <a:pt x="0" y="16764"/>
                      <a:pt x="0" y="10800"/>
                    </a:cubicBezTo>
                    <a:cubicBezTo>
                      <a:pt x="0" y="4836"/>
                      <a:pt x="4834" y="0"/>
                      <a:pt x="10800" y="0"/>
                    </a:cubicBezTo>
                    <a:cubicBezTo>
                      <a:pt x="16766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8285" name="AutoShape 102"/>
            <p:cNvSpPr>
              <a:spLocks/>
            </p:cNvSpPr>
            <p:nvPr/>
          </p:nvSpPr>
          <p:spPr bwMode="auto">
            <a:xfrm>
              <a:off x="18770600" y="5410200"/>
              <a:ext cx="63500" cy="19050"/>
            </a:xfrm>
            <a:custGeom>
              <a:avLst/>
              <a:gdLst>
                <a:gd name="T0" fmla="*/ 1358579 w 9804"/>
                <a:gd name="T1" fmla="*/ 4536 h 14765"/>
                <a:gd name="T2" fmla="*/ 0 w 9804"/>
                <a:gd name="T3" fmla="*/ 40915 h 14765"/>
                <a:gd name="T4" fmla="*/ 1358579 w 9804"/>
                <a:gd name="T5" fmla="*/ 4536 h 14765"/>
                <a:gd name="T6" fmla="*/ 1358579 w 9804"/>
                <a:gd name="T7" fmla="*/ 4536 h 1476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804" h="14765">
                  <a:moveTo>
                    <a:pt x="772" y="1637"/>
                  </a:moveTo>
                  <a:cubicBezTo>
                    <a:pt x="772" y="1637"/>
                    <a:pt x="529" y="6302"/>
                    <a:pt x="0" y="14765"/>
                  </a:cubicBezTo>
                  <a:cubicBezTo>
                    <a:pt x="21600" y="-6835"/>
                    <a:pt x="772" y="1637"/>
                    <a:pt x="772" y="1637"/>
                  </a:cubicBezTo>
                  <a:close/>
                  <a:moveTo>
                    <a:pt x="772" y="1637"/>
                  </a:moveTo>
                </a:path>
              </a:pathLst>
            </a:custGeom>
            <a:solidFill>
              <a:srgbClr val="E43F1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7262" name="Rectangle 104"/>
          <p:cNvSpPr>
            <a:spLocks/>
          </p:cNvSpPr>
          <p:nvPr/>
        </p:nvSpPr>
        <p:spPr bwMode="auto">
          <a:xfrm>
            <a:off x="7926545" y="950317"/>
            <a:ext cx="8503930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en-US" altLang="zh-TW" sz="10000" b="1">
                <a:solidFill>
                  <a:srgbClr val="FFFFFF"/>
                </a:solidFill>
                <a:latin typeface="+mn-ea"/>
                <a:ea typeface="+mn-ea"/>
                <a:cs typeface="ＭＳ Ｐゴシック" charset="0"/>
                <a:sym typeface="Diavlo Black Regular" charset="0"/>
              </a:rPr>
              <a:t>H&amp;S </a:t>
            </a:r>
            <a:r>
              <a:rPr lang="zh-TW" altLang="en-US" sz="10000" b="1">
                <a:solidFill>
                  <a:srgbClr val="FFFFFF"/>
                </a:solidFill>
                <a:latin typeface="+mn-ea"/>
                <a:ea typeface="+mn-ea"/>
                <a:cs typeface="ＭＳ Ｐゴシック" charset="0"/>
                <a:sym typeface="Diavlo Black Regular" charset="0"/>
              </a:rPr>
              <a:t>網絡商店</a:t>
            </a:r>
            <a:endParaRPr lang="en-US" sz="10000" b="1">
              <a:solidFill>
                <a:srgbClr val="FFFFFF"/>
              </a:solidFill>
              <a:latin typeface="+mn-ea"/>
              <a:ea typeface="+mn-ea"/>
              <a:cs typeface="ＭＳ Ｐゴシック" charset="0"/>
              <a:sym typeface="Diavlo Black Regular" charset="0"/>
            </a:endParaRP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2451100" y="5321300"/>
            <a:ext cx="3932238" cy="3932238"/>
            <a:chOff x="2451100" y="5321300"/>
            <a:chExt cx="3932238" cy="3932238"/>
          </a:xfrm>
        </p:grpSpPr>
        <p:sp>
          <p:nvSpPr>
            <p:cNvPr id="8277" name="AutoShape 23"/>
            <p:cNvSpPr>
              <a:spLocks/>
            </p:cNvSpPr>
            <p:nvPr/>
          </p:nvSpPr>
          <p:spPr bwMode="auto">
            <a:xfrm>
              <a:off x="2451100" y="5321300"/>
              <a:ext cx="3932238" cy="3932238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0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2D68B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78" name="AutoShape 58"/>
            <p:cNvSpPr>
              <a:spLocks/>
            </p:cNvSpPr>
            <p:nvPr/>
          </p:nvSpPr>
          <p:spPr bwMode="auto">
            <a:xfrm>
              <a:off x="3251200" y="5359400"/>
              <a:ext cx="3108325" cy="249555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0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0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14968"/>
                  </a:moveTo>
                  <a:cubicBezTo>
                    <a:pt x="21600" y="16428"/>
                    <a:pt x="21406" y="17837"/>
                    <a:pt x="21052" y="19171"/>
                  </a:cubicBezTo>
                  <a:cubicBezTo>
                    <a:pt x="18914" y="20705"/>
                    <a:pt x="16362" y="21600"/>
                    <a:pt x="13618" y="21600"/>
                  </a:cubicBezTo>
                  <a:cubicBezTo>
                    <a:pt x="6097" y="21600"/>
                    <a:pt x="0" y="14899"/>
                    <a:pt x="0" y="6632"/>
                  </a:cubicBezTo>
                  <a:cubicBezTo>
                    <a:pt x="0" y="5172"/>
                    <a:pt x="194" y="3763"/>
                    <a:pt x="548" y="2429"/>
                  </a:cubicBezTo>
                  <a:cubicBezTo>
                    <a:pt x="2686" y="895"/>
                    <a:pt x="5238" y="0"/>
                    <a:pt x="7982" y="0"/>
                  </a:cubicBezTo>
                  <a:cubicBezTo>
                    <a:pt x="15503" y="0"/>
                    <a:pt x="21600" y="6701"/>
                    <a:pt x="21600" y="14968"/>
                  </a:cubicBezTo>
                  <a:close/>
                  <a:moveTo>
                    <a:pt x="21600" y="14968"/>
                  </a:moveTo>
                </a:path>
              </a:pathLst>
            </a:custGeom>
            <a:solidFill>
              <a:srgbClr val="338BDB">
                <a:alpha val="70195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>
                      <a:alpha val="70195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3" name="Group 2"/>
          <p:cNvGrpSpPr>
            <a:grpSpLocks/>
          </p:cNvGrpSpPr>
          <p:nvPr/>
        </p:nvGrpSpPr>
        <p:grpSpPr bwMode="auto">
          <a:xfrm>
            <a:off x="17907000" y="4343400"/>
            <a:ext cx="1863725" cy="1873250"/>
            <a:chOff x="19659600" y="3937000"/>
            <a:chExt cx="1863725" cy="1873250"/>
          </a:xfrm>
        </p:grpSpPr>
        <p:sp>
          <p:nvSpPr>
            <p:cNvPr id="8274" name="AutoShape 25"/>
            <p:cNvSpPr>
              <a:spLocks/>
            </p:cNvSpPr>
            <p:nvPr/>
          </p:nvSpPr>
          <p:spPr bwMode="auto">
            <a:xfrm>
              <a:off x="19659600" y="3937000"/>
              <a:ext cx="1863725" cy="1873250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  <a:moveTo>
                    <a:pt x="0" y="10800"/>
                  </a:moveTo>
                </a:path>
              </a:pathLst>
            </a:custGeom>
            <a:solidFill>
              <a:srgbClr val="A8BCC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75" name="AutoShape 59"/>
            <p:cNvSpPr>
              <a:spLocks/>
            </p:cNvSpPr>
            <p:nvPr/>
          </p:nvSpPr>
          <p:spPr bwMode="auto">
            <a:xfrm>
              <a:off x="19672300" y="4114800"/>
              <a:ext cx="1374775" cy="1692275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1205609929 h 21600"/>
                <a:gd name="T4" fmla="*/ 0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0 h 21600"/>
                <a:gd name="T14" fmla="*/ 2147483647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6965" y="0"/>
                  </a:moveTo>
                  <a:cubicBezTo>
                    <a:pt x="6620" y="0"/>
                    <a:pt x="6278" y="13"/>
                    <a:pt x="5938" y="32"/>
                  </a:cubicBezTo>
                  <a:cubicBezTo>
                    <a:pt x="2336" y="2210"/>
                    <a:pt x="0" y="5705"/>
                    <a:pt x="0" y="9646"/>
                  </a:cubicBezTo>
                  <a:cubicBezTo>
                    <a:pt x="0" y="16248"/>
                    <a:pt x="6552" y="21600"/>
                    <a:pt x="14635" y="21600"/>
                  </a:cubicBezTo>
                  <a:cubicBezTo>
                    <a:pt x="14980" y="21600"/>
                    <a:pt x="15322" y="21587"/>
                    <a:pt x="15662" y="21568"/>
                  </a:cubicBezTo>
                  <a:cubicBezTo>
                    <a:pt x="19264" y="19390"/>
                    <a:pt x="21600" y="15895"/>
                    <a:pt x="21600" y="11954"/>
                  </a:cubicBezTo>
                  <a:cubicBezTo>
                    <a:pt x="21600" y="5352"/>
                    <a:pt x="15048" y="0"/>
                    <a:pt x="6965" y="0"/>
                  </a:cubicBezTo>
                  <a:close/>
                  <a:moveTo>
                    <a:pt x="6965" y="0"/>
                  </a:moveTo>
                </a:path>
              </a:pathLst>
            </a:custGeom>
            <a:solidFill>
              <a:srgbClr val="BFD3D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270" name="Group 1"/>
          <p:cNvGrpSpPr>
            <a:grpSpLocks/>
          </p:cNvGrpSpPr>
          <p:nvPr/>
        </p:nvGrpSpPr>
        <p:grpSpPr bwMode="auto">
          <a:xfrm>
            <a:off x="7162800" y="4343400"/>
            <a:ext cx="2057400" cy="2057400"/>
            <a:chOff x="4771655" y="5504679"/>
            <a:chExt cx="3932238" cy="3932238"/>
          </a:xfrm>
        </p:grpSpPr>
        <p:sp>
          <p:nvSpPr>
            <p:cNvPr id="8272" name="AutoShape 23"/>
            <p:cNvSpPr>
              <a:spLocks/>
            </p:cNvSpPr>
            <p:nvPr/>
          </p:nvSpPr>
          <p:spPr bwMode="auto">
            <a:xfrm>
              <a:off x="4771655" y="5504679"/>
              <a:ext cx="3932238" cy="3932238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0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76AC4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73" name="AutoShape 58"/>
            <p:cNvSpPr>
              <a:spLocks/>
            </p:cNvSpPr>
            <p:nvPr/>
          </p:nvSpPr>
          <p:spPr bwMode="auto">
            <a:xfrm>
              <a:off x="5571755" y="5542778"/>
              <a:ext cx="3108326" cy="2495549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0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0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14968"/>
                  </a:moveTo>
                  <a:cubicBezTo>
                    <a:pt x="21600" y="16428"/>
                    <a:pt x="21406" y="17837"/>
                    <a:pt x="21052" y="19171"/>
                  </a:cubicBezTo>
                  <a:cubicBezTo>
                    <a:pt x="18914" y="20705"/>
                    <a:pt x="16362" y="21600"/>
                    <a:pt x="13618" y="21600"/>
                  </a:cubicBezTo>
                  <a:cubicBezTo>
                    <a:pt x="6097" y="21600"/>
                    <a:pt x="0" y="14899"/>
                    <a:pt x="0" y="6632"/>
                  </a:cubicBezTo>
                  <a:cubicBezTo>
                    <a:pt x="0" y="5172"/>
                    <a:pt x="194" y="3763"/>
                    <a:pt x="548" y="2429"/>
                  </a:cubicBezTo>
                  <a:cubicBezTo>
                    <a:pt x="2686" y="895"/>
                    <a:pt x="5238" y="0"/>
                    <a:pt x="7982" y="0"/>
                  </a:cubicBezTo>
                  <a:cubicBezTo>
                    <a:pt x="15503" y="0"/>
                    <a:pt x="21600" y="6701"/>
                    <a:pt x="21600" y="14968"/>
                  </a:cubicBezTo>
                  <a:close/>
                  <a:moveTo>
                    <a:pt x="21600" y="14968"/>
                  </a:moveTo>
                </a:path>
              </a:pathLst>
            </a:custGeom>
            <a:solidFill>
              <a:srgbClr val="8DCB52">
                <a:alpha val="70195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>
                      <a:alpha val="70195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16" name="Group 15"/>
          <p:cNvGrpSpPr>
            <a:grpSpLocks/>
          </p:cNvGrpSpPr>
          <p:nvPr/>
        </p:nvGrpSpPr>
        <p:grpSpPr bwMode="auto">
          <a:xfrm>
            <a:off x="8813800" y="3619500"/>
            <a:ext cx="9952038" cy="9729788"/>
            <a:chOff x="8813800" y="3619500"/>
            <a:chExt cx="9952038" cy="9729788"/>
          </a:xfrm>
        </p:grpSpPr>
        <p:grpSp>
          <p:nvGrpSpPr>
            <p:cNvPr id="8210" name="Group 14"/>
            <p:cNvGrpSpPr>
              <a:grpSpLocks/>
            </p:cNvGrpSpPr>
            <p:nvPr/>
          </p:nvGrpSpPr>
          <p:grpSpPr bwMode="auto">
            <a:xfrm>
              <a:off x="10883900" y="3619500"/>
              <a:ext cx="7881938" cy="4933950"/>
              <a:chOff x="10883900" y="3619500"/>
              <a:chExt cx="7881938" cy="4933950"/>
            </a:xfrm>
          </p:grpSpPr>
          <p:grpSp>
            <p:nvGrpSpPr>
              <p:cNvPr id="8226" name="Group 13"/>
              <p:cNvGrpSpPr>
                <a:grpSpLocks/>
              </p:cNvGrpSpPr>
              <p:nvPr/>
            </p:nvGrpSpPr>
            <p:grpSpPr bwMode="auto">
              <a:xfrm>
                <a:off x="10883900" y="3619500"/>
                <a:ext cx="7881938" cy="4933950"/>
                <a:chOff x="10883900" y="3619500"/>
                <a:chExt cx="7881938" cy="4933950"/>
              </a:xfrm>
            </p:grpSpPr>
            <p:sp>
              <p:nvSpPr>
                <p:cNvPr id="8228" name="AutoShape 60"/>
                <p:cNvSpPr>
                  <a:spLocks/>
                </p:cNvSpPr>
                <p:nvPr/>
              </p:nvSpPr>
              <p:spPr bwMode="auto">
                <a:xfrm>
                  <a:off x="11493500" y="4775200"/>
                  <a:ext cx="2235200" cy="27686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7075"/>
                      </a:moveTo>
                      <a:cubicBezTo>
                        <a:pt x="21600" y="19576"/>
                        <a:pt x="19028" y="21600"/>
                        <a:pt x="15931" y="21600"/>
                      </a:cubicBezTo>
                      <a:lnTo>
                        <a:pt x="5649" y="21600"/>
                      </a:lnTo>
                      <a:cubicBezTo>
                        <a:pt x="2552" y="21600"/>
                        <a:pt x="0" y="19576"/>
                        <a:pt x="0" y="17075"/>
                      </a:cubicBezTo>
                      <a:lnTo>
                        <a:pt x="0" y="4623"/>
                      </a:lnTo>
                      <a:cubicBezTo>
                        <a:pt x="0" y="2123"/>
                        <a:pt x="2552" y="0"/>
                        <a:pt x="5649" y="0"/>
                      </a:cubicBezTo>
                      <a:lnTo>
                        <a:pt x="15931" y="0"/>
                      </a:lnTo>
                      <a:cubicBezTo>
                        <a:pt x="19028" y="0"/>
                        <a:pt x="21600" y="2123"/>
                        <a:pt x="21600" y="4623"/>
                      </a:cubicBezTo>
                      <a:cubicBezTo>
                        <a:pt x="21600" y="4623"/>
                        <a:pt x="21600" y="17075"/>
                        <a:pt x="21600" y="17075"/>
                      </a:cubicBezTo>
                      <a:close/>
                      <a:moveTo>
                        <a:pt x="21600" y="17075"/>
                      </a:moveTo>
                    </a:path>
                  </a:pathLst>
                </a:custGeom>
                <a:solidFill>
                  <a:srgbClr val="BCC6CD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9" name="AutoShape 61"/>
                <p:cNvSpPr>
                  <a:spLocks/>
                </p:cNvSpPr>
                <p:nvPr/>
              </p:nvSpPr>
              <p:spPr bwMode="auto">
                <a:xfrm>
                  <a:off x="11747500" y="4902200"/>
                  <a:ext cx="1739900" cy="3651250"/>
                </a:xfrm>
                <a:custGeom>
                  <a:avLst/>
                  <a:gdLst>
                    <a:gd name="T0" fmla="*/ 2147483647 w 21600"/>
                    <a:gd name="T1" fmla="*/ 0 h 21600"/>
                    <a:gd name="T2" fmla="*/ 0 w 21600"/>
                    <a:gd name="T3" fmla="*/ 2147483647 h 21600"/>
                    <a:gd name="T4" fmla="*/ 0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2147483647 h 21600"/>
                    <a:gd name="T12" fmla="*/ 0 w 21600"/>
                    <a:gd name="T13" fmla="*/ 2147483647 h 21600"/>
                    <a:gd name="T14" fmla="*/ 0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2147483647 w 21600"/>
                    <a:gd name="T21" fmla="*/ 2147483647 h 21600"/>
                    <a:gd name="T22" fmla="*/ 2147483647 w 21600"/>
                    <a:gd name="T23" fmla="*/ 2147483647 h 21600"/>
                    <a:gd name="T24" fmla="*/ 2147483647 w 21600"/>
                    <a:gd name="T25" fmla="*/ 2147483647 h 21600"/>
                    <a:gd name="T26" fmla="*/ 2147483647 w 21600"/>
                    <a:gd name="T27" fmla="*/ 2147483647 h 21600"/>
                    <a:gd name="T28" fmla="*/ 2147483647 w 21600"/>
                    <a:gd name="T29" fmla="*/ 2147483647 h 21600"/>
                    <a:gd name="T30" fmla="*/ 2147483647 w 21600"/>
                    <a:gd name="T31" fmla="*/ 2147483647 h 21600"/>
                    <a:gd name="T32" fmla="*/ 2147483647 w 21600"/>
                    <a:gd name="T33" fmla="*/ 2147483647 h 21600"/>
                    <a:gd name="T34" fmla="*/ 2147483647 w 21600"/>
                    <a:gd name="T35" fmla="*/ 2147483647 h 21600"/>
                    <a:gd name="T36" fmla="*/ 2147483647 w 21600"/>
                    <a:gd name="T37" fmla="*/ 2147483647 h 21600"/>
                    <a:gd name="T38" fmla="*/ 2147483647 w 21600"/>
                    <a:gd name="T39" fmla="*/ 2147483647 h 21600"/>
                    <a:gd name="T40" fmla="*/ 2147483647 w 21600"/>
                    <a:gd name="T41" fmla="*/ 2147483647 h 21600"/>
                    <a:gd name="T42" fmla="*/ 2147483647 w 21600"/>
                    <a:gd name="T43" fmla="*/ 0 h 21600"/>
                    <a:gd name="T44" fmla="*/ 2147483647 w 21600"/>
                    <a:gd name="T45" fmla="*/ 0 h 21600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749" y="0"/>
                        <a:pt x="0" y="2526"/>
                        <a:pt x="0" y="5642"/>
                      </a:cubicBezTo>
                      <a:lnTo>
                        <a:pt x="0" y="6723"/>
                      </a:lnTo>
                      <a:lnTo>
                        <a:pt x="0" y="7089"/>
                      </a:lnTo>
                      <a:lnTo>
                        <a:pt x="0" y="10729"/>
                      </a:lnTo>
                      <a:cubicBezTo>
                        <a:pt x="0" y="10999"/>
                        <a:pt x="72" y="11261"/>
                        <a:pt x="197" y="11514"/>
                      </a:cubicBezTo>
                      <a:cubicBezTo>
                        <a:pt x="71" y="11719"/>
                        <a:pt x="0" y="11935"/>
                        <a:pt x="0" y="12159"/>
                      </a:cubicBezTo>
                      <a:lnTo>
                        <a:pt x="0" y="19311"/>
                      </a:lnTo>
                      <a:cubicBezTo>
                        <a:pt x="0" y="20575"/>
                        <a:pt x="2077" y="21600"/>
                        <a:pt x="4730" y="21600"/>
                      </a:cubicBezTo>
                      <a:cubicBezTo>
                        <a:pt x="7383" y="21600"/>
                        <a:pt x="9460" y="20575"/>
                        <a:pt x="9460" y="19311"/>
                      </a:cubicBezTo>
                      <a:lnTo>
                        <a:pt x="9460" y="14238"/>
                      </a:lnTo>
                      <a:lnTo>
                        <a:pt x="11982" y="14238"/>
                      </a:lnTo>
                      <a:lnTo>
                        <a:pt x="11982" y="19311"/>
                      </a:lnTo>
                      <a:cubicBezTo>
                        <a:pt x="11982" y="20575"/>
                        <a:pt x="14139" y="21600"/>
                        <a:pt x="16791" y="21600"/>
                      </a:cubicBezTo>
                      <a:cubicBezTo>
                        <a:pt x="19444" y="21600"/>
                        <a:pt x="21600" y="20575"/>
                        <a:pt x="21600" y="19311"/>
                      </a:cubicBezTo>
                      <a:lnTo>
                        <a:pt x="21600" y="12159"/>
                      </a:lnTo>
                      <a:cubicBezTo>
                        <a:pt x="21600" y="11935"/>
                        <a:pt x="21530" y="11719"/>
                        <a:pt x="21403" y="11514"/>
                      </a:cubicBezTo>
                      <a:cubicBezTo>
                        <a:pt x="21527" y="11261"/>
                        <a:pt x="21600" y="10999"/>
                        <a:pt x="21600" y="10729"/>
                      </a:cubicBezTo>
                      <a:lnTo>
                        <a:pt x="21600" y="7089"/>
                      </a:lnTo>
                      <a:lnTo>
                        <a:pt x="21600" y="6723"/>
                      </a:lnTo>
                      <a:lnTo>
                        <a:pt x="21600" y="5642"/>
                      </a:lnTo>
                      <a:cubicBezTo>
                        <a:pt x="21600" y="2526"/>
                        <a:pt x="16852" y="0"/>
                        <a:pt x="10800" y="0"/>
                      </a:cubicBezTo>
                      <a:close/>
                      <a:moveTo>
                        <a:pt x="10800" y="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0" name="AutoShape 62"/>
                <p:cNvSpPr>
                  <a:spLocks/>
                </p:cNvSpPr>
                <p:nvPr/>
              </p:nvSpPr>
              <p:spPr bwMode="auto">
                <a:xfrm>
                  <a:off x="12992100" y="4025900"/>
                  <a:ext cx="1220788" cy="1690688"/>
                </a:xfrm>
                <a:custGeom>
                  <a:avLst/>
                  <a:gdLst>
                    <a:gd name="T0" fmla="*/ 2147483647 w 19437"/>
                    <a:gd name="T1" fmla="*/ 2147483647 h 21352"/>
                    <a:gd name="T2" fmla="*/ 2147483647 w 19437"/>
                    <a:gd name="T3" fmla="*/ 2147483647 h 21352"/>
                    <a:gd name="T4" fmla="*/ 2147483647 w 19437"/>
                    <a:gd name="T5" fmla="*/ 2147483647 h 21352"/>
                    <a:gd name="T6" fmla="*/ 2147483647 w 19437"/>
                    <a:gd name="T7" fmla="*/ 2147483647 h 21352"/>
                    <a:gd name="T8" fmla="*/ 2147483647 w 19437"/>
                    <a:gd name="T9" fmla="*/ 2147483647 h 21352"/>
                    <a:gd name="T10" fmla="*/ 2147483647 w 19437"/>
                    <a:gd name="T11" fmla="*/ 2147483647 h 21352"/>
                    <a:gd name="T12" fmla="*/ 2147483647 w 19437"/>
                    <a:gd name="T13" fmla="*/ 2147483647 h 21352"/>
                    <a:gd name="T14" fmla="*/ 2147483647 w 19437"/>
                    <a:gd name="T15" fmla="*/ 2147483647 h 21352"/>
                    <a:gd name="T16" fmla="*/ 2147483647 w 19437"/>
                    <a:gd name="T17" fmla="*/ 2147483647 h 21352"/>
                    <a:gd name="T18" fmla="*/ 2147483647 w 19437"/>
                    <a:gd name="T19" fmla="*/ 2147483647 h 21352"/>
                    <a:gd name="T20" fmla="*/ 2147483647 w 19437"/>
                    <a:gd name="T21" fmla="*/ 2147483647 h 21352"/>
                    <a:gd name="T22" fmla="*/ 2147483647 w 19437"/>
                    <a:gd name="T23" fmla="*/ 2147483647 h 21352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19437" h="21352">
                      <a:moveTo>
                        <a:pt x="3078" y="2576"/>
                      </a:moveTo>
                      <a:cubicBezTo>
                        <a:pt x="3078" y="2576"/>
                        <a:pt x="5292" y="1660"/>
                        <a:pt x="9430" y="1813"/>
                      </a:cubicBezTo>
                      <a:cubicBezTo>
                        <a:pt x="13568" y="1965"/>
                        <a:pt x="15974" y="4942"/>
                        <a:pt x="16263" y="6469"/>
                      </a:cubicBezTo>
                      <a:cubicBezTo>
                        <a:pt x="16552" y="7995"/>
                        <a:pt x="16455" y="14330"/>
                        <a:pt x="8564" y="16696"/>
                      </a:cubicBezTo>
                      <a:cubicBezTo>
                        <a:pt x="672" y="19062"/>
                        <a:pt x="2308" y="20512"/>
                        <a:pt x="2308" y="20512"/>
                      </a:cubicBezTo>
                      <a:lnTo>
                        <a:pt x="3848" y="21352"/>
                      </a:lnTo>
                      <a:cubicBezTo>
                        <a:pt x="3848" y="21352"/>
                        <a:pt x="12379" y="18528"/>
                        <a:pt x="16342" y="14712"/>
                      </a:cubicBezTo>
                      <a:cubicBezTo>
                        <a:pt x="20305" y="10895"/>
                        <a:pt x="19920" y="6011"/>
                        <a:pt x="18188" y="3645"/>
                      </a:cubicBezTo>
                      <a:cubicBezTo>
                        <a:pt x="16455" y="1279"/>
                        <a:pt x="14242" y="363"/>
                        <a:pt x="10777" y="57"/>
                      </a:cubicBezTo>
                      <a:cubicBezTo>
                        <a:pt x="7313" y="-248"/>
                        <a:pt x="2062" y="702"/>
                        <a:pt x="384" y="2194"/>
                      </a:cubicBezTo>
                      <a:cubicBezTo>
                        <a:pt x="-1295" y="3687"/>
                        <a:pt x="3078" y="2576"/>
                        <a:pt x="3078" y="2576"/>
                      </a:cubicBezTo>
                      <a:close/>
                      <a:moveTo>
                        <a:pt x="3078" y="2576"/>
                      </a:moveTo>
                    </a:path>
                  </a:pathLst>
                </a:custGeom>
                <a:solidFill>
                  <a:srgbClr val="859AA3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1" name="AutoShape 63"/>
                <p:cNvSpPr>
                  <a:spLocks/>
                </p:cNvSpPr>
                <p:nvPr/>
              </p:nvSpPr>
              <p:spPr bwMode="auto">
                <a:xfrm>
                  <a:off x="10883900" y="4965700"/>
                  <a:ext cx="1320800" cy="1906588"/>
                </a:xfrm>
                <a:custGeom>
                  <a:avLst/>
                  <a:gdLst>
                    <a:gd name="T0" fmla="*/ 2147483647 w 19330"/>
                    <a:gd name="T1" fmla="*/ 0 h 20287"/>
                    <a:gd name="T2" fmla="*/ 2147483647 w 19330"/>
                    <a:gd name="T3" fmla="*/ 2147483647 h 20287"/>
                    <a:gd name="T4" fmla="*/ 893572242 w 19330"/>
                    <a:gd name="T5" fmla="*/ 2147483647 h 20287"/>
                    <a:gd name="T6" fmla="*/ 2147483647 w 19330"/>
                    <a:gd name="T7" fmla="*/ 2147483647 h 20287"/>
                    <a:gd name="T8" fmla="*/ 2147483647 w 19330"/>
                    <a:gd name="T9" fmla="*/ 2147483647 h 20287"/>
                    <a:gd name="T10" fmla="*/ 2147483647 w 19330"/>
                    <a:gd name="T11" fmla="*/ 2147483647 h 20287"/>
                    <a:gd name="T12" fmla="*/ 2147483647 w 19330"/>
                    <a:gd name="T13" fmla="*/ 2147483647 h 20287"/>
                    <a:gd name="T14" fmla="*/ 2147483647 w 19330"/>
                    <a:gd name="T15" fmla="*/ 2147483647 h 20287"/>
                    <a:gd name="T16" fmla="*/ 2147483647 w 19330"/>
                    <a:gd name="T17" fmla="*/ 0 h 20287"/>
                    <a:gd name="T18" fmla="*/ 2147483647 w 19330"/>
                    <a:gd name="T19" fmla="*/ 0 h 2028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9330" h="20287">
                      <a:moveTo>
                        <a:pt x="18752" y="0"/>
                      </a:moveTo>
                      <a:cubicBezTo>
                        <a:pt x="18752" y="0"/>
                        <a:pt x="11312" y="0"/>
                        <a:pt x="5962" y="5157"/>
                      </a:cubicBezTo>
                      <a:cubicBezTo>
                        <a:pt x="2635" y="8365"/>
                        <a:pt x="504" y="11502"/>
                        <a:pt x="41" y="16551"/>
                      </a:cubicBezTo>
                      <a:cubicBezTo>
                        <a:pt x="-422" y="21600"/>
                        <a:pt x="3127" y="20366"/>
                        <a:pt x="4670" y="19468"/>
                      </a:cubicBezTo>
                      <a:cubicBezTo>
                        <a:pt x="6212" y="18570"/>
                        <a:pt x="6212" y="15990"/>
                        <a:pt x="6212" y="15990"/>
                      </a:cubicBezTo>
                      <a:cubicBezTo>
                        <a:pt x="6212" y="15990"/>
                        <a:pt x="6212" y="18122"/>
                        <a:pt x="7138" y="17897"/>
                      </a:cubicBezTo>
                      <a:cubicBezTo>
                        <a:pt x="8064" y="17673"/>
                        <a:pt x="7601" y="15204"/>
                        <a:pt x="8681" y="13297"/>
                      </a:cubicBezTo>
                      <a:cubicBezTo>
                        <a:pt x="9761" y="11390"/>
                        <a:pt x="10995" y="8024"/>
                        <a:pt x="16087" y="7462"/>
                      </a:cubicBezTo>
                      <a:cubicBezTo>
                        <a:pt x="21178" y="6902"/>
                        <a:pt x="18752" y="0"/>
                        <a:pt x="18752" y="0"/>
                      </a:cubicBezTo>
                      <a:close/>
                      <a:moveTo>
                        <a:pt x="18752" y="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2" name="AutoShape 64"/>
                <p:cNvSpPr>
                  <a:spLocks/>
                </p:cNvSpPr>
                <p:nvPr/>
              </p:nvSpPr>
              <p:spPr bwMode="auto">
                <a:xfrm>
                  <a:off x="13144500" y="5118100"/>
                  <a:ext cx="1801813" cy="750888"/>
                </a:xfrm>
                <a:custGeom>
                  <a:avLst/>
                  <a:gdLst>
                    <a:gd name="T0" fmla="*/ 2147483647 w 21114"/>
                    <a:gd name="T1" fmla="*/ 2147483647 h 20825"/>
                    <a:gd name="T2" fmla="*/ 2147483647 w 21114"/>
                    <a:gd name="T3" fmla="*/ 2147483647 h 20825"/>
                    <a:gd name="T4" fmla="*/ 2147483647 w 21114"/>
                    <a:gd name="T5" fmla="*/ 2147483647 h 20825"/>
                    <a:gd name="T6" fmla="*/ 2147483647 w 21114"/>
                    <a:gd name="T7" fmla="*/ 2147483647 h 20825"/>
                    <a:gd name="T8" fmla="*/ 2147483647 w 21114"/>
                    <a:gd name="T9" fmla="*/ 2147483647 h 20825"/>
                    <a:gd name="T10" fmla="*/ 2147483647 w 21114"/>
                    <a:gd name="T11" fmla="*/ 2147483647 h 20825"/>
                    <a:gd name="T12" fmla="*/ 2147483647 w 21114"/>
                    <a:gd name="T13" fmla="*/ 0 h 20825"/>
                    <a:gd name="T14" fmla="*/ 0 w 21114"/>
                    <a:gd name="T15" fmla="*/ 2147483647 h 20825"/>
                    <a:gd name="T16" fmla="*/ 2147483647 w 21114"/>
                    <a:gd name="T17" fmla="*/ 2147483647 h 20825"/>
                    <a:gd name="T18" fmla="*/ 2147483647 w 21114"/>
                    <a:gd name="T19" fmla="*/ 2147483647 h 20825"/>
                    <a:gd name="T20" fmla="*/ 2147483647 w 21114"/>
                    <a:gd name="T21" fmla="*/ 2147483647 h 20825"/>
                    <a:gd name="T22" fmla="*/ 2147483647 w 21114"/>
                    <a:gd name="T23" fmla="*/ 2147483647 h 2082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1114" h="20825">
                      <a:moveTo>
                        <a:pt x="19962" y="4621"/>
                      </a:moveTo>
                      <a:cubicBezTo>
                        <a:pt x="19146" y="4867"/>
                        <a:pt x="17966" y="5605"/>
                        <a:pt x="15940" y="5916"/>
                      </a:cubicBezTo>
                      <a:cubicBezTo>
                        <a:pt x="16194" y="5502"/>
                        <a:pt x="16453" y="4963"/>
                        <a:pt x="16635" y="4286"/>
                      </a:cubicBezTo>
                      <a:cubicBezTo>
                        <a:pt x="17130" y="2444"/>
                        <a:pt x="16422" y="1606"/>
                        <a:pt x="15856" y="2109"/>
                      </a:cubicBezTo>
                      <a:cubicBezTo>
                        <a:pt x="15461" y="2460"/>
                        <a:pt x="13757" y="4684"/>
                        <a:pt x="12763" y="5998"/>
                      </a:cubicBezTo>
                      <a:cubicBezTo>
                        <a:pt x="12065" y="5938"/>
                        <a:pt x="11309" y="5836"/>
                        <a:pt x="10476" y="5665"/>
                      </a:cubicBezTo>
                      <a:cubicBezTo>
                        <a:pt x="4740" y="4485"/>
                        <a:pt x="1440" y="0"/>
                        <a:pt x="1440" y="0"/>
                      </a:cubicBezTo>
                      <a:lnTo>
                        <a:pt x="0" y="16878"/>
                      </a:lnTo>
                      <a:cubicBezTo>
                        <a:pt x="0" y="16878"/>
                        <a:pt x="10850" y="21600"/>
                        <a:pt x="14467" y="20715"/>
                      </a:cubicBezTo>
                      <a:cubicBezTo>
                        <a:pt x="18084" y="19830"/>
                        <a:pt x="18607" y="18713"/>
                        <a:pt x="20104" y="15173"/>
                      </a:cubicBezTo>
                      <a:cubicBezTo>
                        <a:pt x="21600" y="11631"/>
                        <a:pt x="21334" y="4207"/>
                        <a:pt x="19962" y="4621"/>
                      </a:cubicBezTo>
                      <a:close/>
                      <a:moveTo>
                        <a:pt x="19962" y="4621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3" name="AutoShape 65"/>
                <p:cNvSpPr>
                  <a:spLocks/>
                </p:cNvSpPr>
                <p:nvPr/>
              </p:nvSpPr>
              <p:spPr bwMode="auto">
                <a:xfrm>
                  <a:off x="11836400" y="3619500"/>
                  <a:ext cx="1536700" cy="22606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5551"/>
                      </a:moveTo>
                      <a:cubicBezTo>
                        <a:pt x="21600" y="18898"/>
                        <a:pt x="17536" y="21600"/>
                        <a:pt x="12612" y="21600"/>
                      </a:cubicBezTo>
                      <a:lnTo>
                        <a:pt x="8902" y="21600"/>
                      </a:lnTo>
                      <a:cubicBezTo>
                        <a:pt x="3977" y="21600"/>
                        <a:pt x="0" y="18898"/>
                        <a:pt x="0" y="15551"/>
                      </a:cubicBezTo>
                      <a:lnTo>
                        <a:pt x="0" y="6061"/>
                      </a:lnTo>
                      <a:cubicBezTo>
                        <a:pt x="0" y="2714"/>
                        <a:pt x="3977" y="0"/>
                        <a:pt x="8902" y="0"/>
                      </a:cubicBezTo>
                      <a:lnTo>
                        <a:pt x="12612" y="0"/>
                      </a:lnTo>
                      <a:cubicBezTo>
                        <a:pt x="17536" y="0"/>
                        <a:pt x="21600" y="2714"/>
                        <a:pt x="21600" y="6061"/>
                      </a:cubicBezTo>
                      <a:cubicBezTo>
                        <a:pt x="21600" y="6061"/>
                        <a:pt x="21600" y="15551"/>
                        <a:pt x="21600" y="15551"/>
                      </a:cubicBezTo>
                      <a:close/>
                      <a:moveTo>
                        <a:pt x="21600" y="15551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4" name="AutoShape 66"/>
                <p:cNvSpPr>
                  <a:spLocks/>
                </p:cNvSpPr>
                <p:nvPr/>
              </p:nvSpPr>
              <p:spPr bwMode="auto">
                <a:xfrm>
                  <a:off x="11988800" y="4114800"/>
                  <a:ext cx="1244600" cy="10668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0951"/>
                      </a:moveTo>
                      <a:cubicBezTo>
                        <a:pt x="21600" y="16832"/>
                        <a:pt x="17513" y="21600"/>
                        <a:pt x="12472" y="21600"/>
                      </a:cubicBezTo>
                      <a:lnTo>
                        <a:pt x="9128" y="21600"/>
                      </a:lnTo>
                      <a:cubicBezTo>
                        <a:pt x="4087" y="21600"/>
                        <a:pt x="0" y="16832"/>
                        <a:pt x="0" y="10951"/>
                      </a:cubicBezTo>
                      <a:lnTo>
                        <a:pt x="0" y="10649"/>
                      </a:lnTo>
                      <a:cubicBezTo>
                        <a:pt x="0" y="4768"/>
                        <a:pt x="4087" y="0"/>
                        <a:pt x="9128" y="0"/>
                      </a:cubicBezTo>
                      <a:lnTo>
                        <a:pt x="12472" y="0"/>
                      </a:lnTo>
                      <a:cubicBezTo>
                        <a:pt x="17513" y="0"/>
                        <a:pt x="21600" y="4768"/>
                        <a:pt x="21600" y="10649"/>
                      </a:cubicBezTo>
                      <a:cubicBezTo>
                        <a:pt x="21600" y="10649"/>
                        <a:pt x="21600" y="10951"/>
                        <a:pt x="21600" y="10951"/>
                      </a:cubicBezTo>
                      <a:close/>
                      <a:moveTo>
                        <a:pt x="21600" y="10951"/>
                      </a:moveTo>
                    </a:path>
                  </a:pathLst>
                </a:custGeom>
                <a:solidFill>
                  <a:srgbClr val="44576B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5" name="AutoShape 67"/>
                <p:cNvSpPr>
                  <a:spLocks/>
                </p:cNvSpPr>
                <p:nvPr/>
              </p:nvSpPr>
              <p:spPr bwMode="auto">
                <a:xfrm>
                  <a:off x="13385800" y="4076700"/>
                  <a:ext cx="65088" cy="104775"/>
                </a:xfrm>
                <a:custGeom>
                  <a:avLst/>
                  <a:gdLst>
                    <a:gd name="T0" fmla="*/ 0 w 21600"/>
                    <a:gd name="T1" fmla="*/ 11958310 h 21600"/>
                    <a:gd name="T2" fmla="*/ 1780913 w 21600"/>
                    <a:gd name="T3" fmla="*/ 11212550 h 21600"/>
                    <a:gd name="T4" fmla="*/ 1659458 w 21600"/>
                    <a:gd name="T5" fmla="*/ 0 h 21600"/>
                    <a:gd name="T6" fmla="*/ 0 w 21600"/>
                    <a:gd name="T7" fmla="*/ 11958310 h 21600"/>
                    <a:gd name="T8" fmla="*/ 0 w 21600"/>
                    <a:gd name="T9" fmla="*/ 1195831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cubicBezTo>
                        <a:pt x="6702" y="21045"/>
                        <a:pt x="13892" y="20581"/>
                        <a:pt x="21600" y="20253"/>
                      </a:cubicBezTo>
                      <a:cubicBezTo>
                        <a:pt x="21128" y="11699"/>
                        <a:pt x="20127" y="0"/>
                        <a:pt x="20127" y="0"/>
                      </a:cubicBezTo>
                      <a:cubicBezTo>
                        <a:pt x="20127" y="0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6" name="AutoShape 68"/>
                <p:cNvSpPr>
                  <a:spLocks/>
                </p:cNvSpPr>
                <p:nvPr/>
              </p:nvSpPr>
              <p:spPr bwMode="auto">
                <a:xfrm>
                  <a:off x="14020800" y="4597400"/>
                  <a:ext cx="61913" cy="30163"/>
                </a:xfrm>
                <a:custGeom>
                  <a:avLst/>
                  <a:gdLst>
                    <a:gd name="T0" fmla="*/ 1458031 w 21600"/>
                    <a:gd name="T1" fmla="*/ 56976 h 21600"/>
                    <a:gd name="T2" fmla="*/ 0 w 21600"/>
                    <a:gd name="T3" fmla="*/ 0 h 21600"/>
                    <a:gd name="T4" fmla="*/ 10459 w 21600"/>
                    <a:gd name="T5" fmla="*/ 82137 h 21600"/>
                    <a:gd name="T6" fmla="*/ 1458031 w 21600"/>
                    <a:gd name="T7" fmla="*/ 56976 h 21600"/>
                    <a:gd name="T8" fmla="*/ 1458031 w 21600"/>
                    <a:gd name="T9" fmla="*/ 56976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21600" y="14983"/>
                      </a:moveTo>
                      <a:cubicBezTo>
                        <a:pt x="21600" y="14983"/>
                        <a:pt x="11700" y="8286"/>
                        <a:pt x="0" y="0"/>
                      </a:cubicBezTo>
                      <a:cubicBezTo>
                        <a:pt x="108" y="6728"/>
                        <a:pt x="190" y="13882"/>
                        <a:pt x="155" y="21600"/>
                      </a:cubicBezTo>
                      <a:cubicBezTo>
                        <a:pt x="155" y="21600"/>
                        <a:pt x="21600" y="14983"/>
                        <a:pt x="21600" y="14983"/>
                      </a:cubicBezTo>
                      <a:close/>
                      <a:moveTo>
                        <a:pt x="21600" y="14983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7" name="AutoShape 69"/>
                <p:cNvSpPr>
                  <a:spLocks/>
                </p:cNvSpPr>
                <p:nvPr/>
              </p:nvSpPr>
              <p:spPr bwMode="auto">
                <a:xfrm>
                  <a:off x="13817600" y="4229100"/>
                  <a:ext cx="95250" cy="44450"/>
                </a:xfrm>
                <a:custGeom>
                  <a:avLst/>
                  <a:gdLst>
                    <a:gd name="T0" fmla="*/ 0 w 21600"/>
                    <a:gd name="T1" fmla="*/ 209501 h 21600"/>
                    <a:gd name="T2" fmla="*/ 2409490 w 21600"/>
                    <a:gd name="T3" fmla="*/ 387369 h 21600"/>
                    <a:gd name="T4" fmla="*/ 8167679 w 21600"/>
                    <a:gd name="T5" fmla="*/ 0 h 21600"/>
                    <a:gd name="T6" fmla="*/ 0 w 21600"/>
                    <a:gd name="T7" fmla="*/ 209501 h 21600"/>
                    <a:gd name="T8" fmla="*/ 0 w 21600"/>
                    <a:gd name="T9" fmla="*/ 209501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11682"/>
                      </a:moveTo>
                      <a:cubicBezTo>
                        <a:pt x="2192" y="14861"/>
                        <a:pt x="4328" y="18149"/>
                        <a:pt x="6372" y="21600"/>
                      </a:cubicBezTo>
                      <a:cubicBezTo>
                        <a:pt x="13785" y="10729"/>
                        <a:pt x="21600" y="0"/>
                        <a:pt x="21600" y="0"/>
                      </a:cubicBezTo>
                      <a:cubicBezTo>
                        <a:pt x="21600" y="0"/>
                        <a:pt x="0" y="11682"/>
                        <a:pt x="0" y="11682"/>
                      </a:cubicBezTo>
                      <a:close/>
                      <a:moveTo>
                        <a:pt x="0" y="11682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8" name="AutoShape 70"/>
                <p:cNvSpPr>
                  <a:spLocks/>
                </p:cNvSpPr>
                <p:nvPr/>
              </p:nvSpPr>
              <p:spPr bwMode="auto">
                <a:xfrm>
                  <a:off x="13754100" y="4165600"/>
                  <a:ext cx="112713" cy="63500"/>
                </a:xfrm>
                <a:custGeom>
                  <a:avLst/>
                  <a:gdLst>
                    <a:gd name="T0" fmla="*/ 3897803 w 21600"/>
                    <a:gd name="T1" fmla="*/ 1613367 h 21600"/>
                    <a:gd name="T2" fmla="*/ 16015281 w 21600"/>
                    <a:gd name="T3" fmla="*/ 0 h 21600"/>
                    <a:gd name="T4" fmla="*/ 0 w 21600"/>
                    <a:gd name="T5" fmla="*/ 1250503 h 21600"/>
                    <a:gd name="T6" fmla="*/ 3897803 w 21600"/>
                    <a:gd name="T7" fmla="*/ 1613367 h 21600"/>
                    <a:gd name="T8" fmla="*/ 3897803 w 21600"/>
                    <a:gd name="T9" fmla="*/ 1613367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5257" y="21600"/>
                      </a:moveTo>
                      <a:lnTo>
                        <a:pt x="21600" y="0"/>
                      </a:lnTo>
                      <a:lnTo>
                        <a:pt x="0" y="16742"/>
                      </a:lnTo>
                      <a:cubicBezTo>
                        <a:pt x="1801" y="18252"/>
                        <a:pt x="3544" y="19901"/>
                        <a:pt x="5257" y="21600"/>
                      </a:cubicBezTo>
                      <a:close/>
                      <a:moveTo>
                        <a:pt x="5257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9" name="AutoShape 71"/>
                <p:cNvSpPr>
                  <a:spLocks/>
                </p:cNvSpPr>
                <p:nvPr/>
              </p:nvSpPr>
              <p:spPr bwMode="auto">
                <a:xfrm>
                  <a:off x="13982700" y="4457700"/>
                  <a:ext cx="120650" cy="17463"/>
                </a:xfrm>
                <a:custGeom>
                  <a:avLst/>
                  <a:gdLst>
                    <a:gd name="T0" fmla="*/ 0 w 21600"/>
                    <a:gd name="T1" fmla="*/ 0 h 21600"/>
                    <a:gd name="T2" fmla="*/ 1437735 w 21600"/>
                    <a:gd name="T3" fmla="*/ 9228 h 21600"/>
                    <a:gd name="T4" fmla="*/ 21025569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0"/>
                      </a:moveTo>
                      <a:cubicBezTo>
                        <a:pt x="514" y="0"/>
                        <a:pt x="1030" y="14502"/>
                        <a:pt x="1477" y="21600"/>
                      </a:cubicBezTo>
                      <a:lnTo>
                        <a:pt x="21600" y="0"/>
                      </a:lnTo>
                      <a:cubicBezTo>
                        <a:pt x="21600" y="0"/>
                        <a:pt x="0" y="0"/>
                        <a:pt x="0" y="0"/>
                      </a:cubicBez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0" name="AutoShape 72"/>
                <p:cNvSpPr>
                  <a:spLocks/>
                </p:cNvSpPr>
                <p:nvPr/>
              </p:nvSpPr>
              <p:spPr bwMode="auto">
                <a:xfrm>
                  <a:off x="13728700" y="5219700"/>
                  <a:ext cx="57150" cy="66675"/>
                </a:xfrm>
                <a:custGeom>
                  <a:avLst/>
                  <a:gdLst>
                    <a:gd name="T0" fmla="*/ 1058529 w 21600"/>
                    <a:gd name="T1" fmla="*/ 1961063 h 21600"/>
                    <a:gd name="T2" fmla="*/ 525396 w 21600"/>
                    <a:gd name="T3" fmla="*/ 0 h 21600"/>
                    <a:gd name="T4" fmla="*/ 0 w 21600"/>
                    <a:gd name="T5" fmla="*/ 660126 h 21600"/>
                    <a:gd name="T6" fmla="*/ 1058529 w 21600"/>
                    <a:gd name="T7" fmla="*/ 1961063 h 21600"/>
                    <a:gd name="T8" fmla="*/ 1058529 w 21600"/>
                    <a:gd name="T9" fmla="*/ 1961063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21600" y="21600"/>
                      </a:moveTo>
                      <a:lnTo>
                        <a:pt x="10721" y="0"/>
                      </a:lnTo>
                      <a:cubicBezTo>
                        <a:pt x="7245" y="2463"/>
                        <a:pt x="3704" y="4896"/>
                        <a:pt x="0" y="7271"/>
                      </a:cubicBezTo>
                      <a:cubicBezTo>
                        <a:pt x="0" y="7271"/>
                        <a:pt x="21600" y="21600"/>
                        <a:pt x="21600" y="21600"/>
                      </a:cubicBezTo>
                      <a:close/>
                      <a:moveTo>
                        <a:pt x="21600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1" name="AutoShape 73"/>
                <p:cNvSpPr>
                  <a:spLocks/>
                </p:cNvSpPr>
                <p:nvPr/>
              </p:nvSpPr>
              <p:spPr bwMode="auto">
                <a:xfrm>
                  <a:off x="13474700" y="4076700"/>
                  <a:ext cx="52388" cy="96838"/>
                </a:xfrm>
                <a:custGeom>
                  <a:avLst/>
                  <a:gdLst>
                    <a:gd name="T0" fmla="*/ 604065 w 21600"/>
                    <a:gd name="T1" fmla="*/ 8595650 h 21600"/>
                    <a:gd name="T2" fmla="*/ 747422 w 21600"/>
                    <a:gd name="T3" fmla="*/ 0 h 21600"/>
                    <a:gd name="T4" fmla="*/ 0 w 21600"/>
                    <a:gd name="T5" fmla="*/ 8726135 h 21600"/>
                    <a:gd name="T6" fmla="*/ 604065 w 21600"/>
                    <a:gd name="T7" fmla="*/ 8595650 h 21600"/>
                    <a:gd name="T8" fmla="*/ 604065 w 21600"/>
                    <a:gd name="T9" fmla="*/ 859565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17457" y="21277"/>
                      </a:moveTo>
                      <a:lnTo>
                        <a:pt x="21600" y="0"/>
                      </a:lnTo>
                      <a:cubicBezTo>
                        <a:pt x="21600" y="0"/>
                        <a:pt x="8492" y="12379"/>
                        <a:pt x="0" y="21600"/>
                      </a:cubicBezTo>
                      <a:cubicBezTo>
                        <a:pt x="5613" y="21435"/>
                        <a:pt x="11442" y="21328"/>
                        <a:pt x="17457" y="21277"/>
                      </a:cubicBezTo>
                      <a:close/>
                      <a:moveTo>
                        <a:pt x="17457" y="21277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2" name="AutoShape 74"/>
                <p:cNvSpPr>
                  <a:spLocks/>
                </p:cNvSpPr>
                <p:nvPr/>
              </p:nvSpPr>
              <p:spPr bwMode="auto">
                <a:xfrm>
                  <a:off x="13868400" y="5080000"/>
                  <a:ext cx="39688" cy="55563"/>
                </a:xfrm>
                <a:custGeom>
                  <a:avLst/>
                  <a:gdLst>
                    <a:gd name="T0" fmla="*/ 246192 w 21600"/>
                    <a:gd name="T1" fmla="*/ 945759 h 21600"/>
                    <a:gd name="T2" fmla="*/ 89982 w 21600"/>
                    <a:gd name="T3" fmla="*/ 0 h 21600"/>
                    <a:gd name="T4" fmla="*/ 0 w 21600"/>
                    <a:gd name="T5" fmla="*/ 355711 h 21600"/>
                    <a:gd name="T6" fmla="*/ 246192 w 21600"/>
                    <a:gd name="T7" fmla="*/ 945759 h 21600"/>
                    <a:gd name="T8" fmla="*/ 246192 w 21600"/>
                    <a:gd name="T9" fmla="*/ 945759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21600" y="21600"/>
                      </a:moveTo>
                      <a:lnTo>
                        <a:pt x="7895" y="0"/>
                      </a:lnTo>
                      <a:cubicBezTo>
                        <a:pt x="5314" y="2719"/>
                        <a:pt x="2758" y="5440"/>
                        <a:pt x="0" y="8124"/>
                      </a:cubicBezTo>
                      <a:cubicBezTo>
                        <a:pt x="0" y="8124"/>
                        <a:pt x="21600" y="21600"/>
                        <a:pt x="21600" y="21600"/>
                      </a:cubicBezTo>
                      <a:close/>
                      <a:moveTo>
                        <a:pt x="21600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3" name="AutoShape 75"/>
                <p:cNvSpPr>
                  <a:spLocks/>
                </p:cNvSpPr>
                <p:nvPr/>
              </p:nvSpPr>
              <p:spPr bwMode="auto">
                <a:xfrm>
                  <a:off x="13563600" y="4114800"/>
                  <a:ext cx="68263" cy="61913"/>
                </a:xfrm>
                <a:custGeom>
                  <a:avLst/>
                  <a:gdLst>
                    <a:gd name="T0" fmla="*/ 907158 w 21600"/>
                    <a:gd name="T1" fmla="*/ 1424756 h 21600"/>
                    <a:gd name="T2" fmla="*/ 1343969 w 21600"/>
                    <a:gd name="T3" fmla="*/ 1458031 h 21600"/>
                    <a:gd name="T4" fmla="*/ 2154665 w 21600"/>
                    <a:gd name="T5" fmla="*/ 0 h 21600"/>
                    <a:gd name="T6" fmla="*/ 0 w 21600"/>
                    <a:gd name="T7" fmla="*/ 1405915 h 21600"/>
                    <a:gd name="T8" fmla="*/ 907158 w 21600"/>
                    <a:gd name="T9" fmla="*/ 1424756 h 21600"/>
                    <a:gd name="T10" fmla="*/ 907158 w 21600"/>
                    <a:gd name="T11" fmla="*/ 1424756 h 216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1600" h="21600">
                      <a:moveTo>
                        <a:pt x="9094" y="21107"/>
                      </a:moveTo>
                      <a:cubicBezTo>
                        <a:pt x="10590" y="21180"/>
                        <a:pt x="12000" y="21466"/>
                        <a:pt x="13473" y="21600"/>
                      </a:cubicBezTo>
                      <a:lnTo>
                        <a:pt x="21600" y="0"/>
                      </a:lnTo>
                      <a:lnTo>
                        <a:pt x="0" y="20828"/>
                      </a:lnTo>
                      <a:cubicBezTo>
                        <a:pt x="3012" y="20908"/>
                        <a:pt x="5981" y="20942"/>
                        <a:pt x="9094" y="21107"/>
                      </a:cubicBezTo>
                      <a:close/>
                      <a:moveTo>
                        <a:pt x="9094" y="21107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4" name="AutoShape 76"/>
                <p:cNvSpPr>
                  <a:spLocks/>
                </p:cNvSpPr>
                <p:nvPr/>
              </p:nvSpPr>
              <p:spPr bwMode="auto">
                <a:xfrm>
                  <a:off x="13919200" y="4991100"/>
                  <a:ext cx="42863" cy="50800"/>
                </a:xfrm>
                <a:custGeom>
                  <a:avLst/>
                  <a:gdLst>
                    <a:gd name="T0" fmla="*/ 110394 w 21600"/>
                    <a:gd name="T1" fmla="*/ 0 h 21600"/>
                    <a:gd name="T2" fmla="*/ 0 w 21600"/>
                    <a:gd name="T3" fmla="*/ 348991 h 21600"/>
                    <a:gd name="T4" fmla="*/ 334941 w 21600"/>
                    <a:gd name="T5" fmla="*/ 660835 h 21600"/>
                    <a:gd name="T6" fmla="*/ 110394 w 21600"/>
                    <a:gd name="T7" fmla="*/ 0 h 21600"/>
                    <a:gd name="T8" fmla="*/ 110394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7119" y="0"/>
                      </a:moveTo>
                      <a:cubicBezTo>
                        <a:pt x="4858" y="3814"/>
                        <a:pt x="2504" y="7616"/>
                        <a:pt x="0" y="11407"/>
                      </a:cubicBezTo>
                      <a:lnTo>
                        <a:pt x="21600" y="21600"/>
                      </a:lnTo>
                      <a:cubicBezTo>
                        <a:pt x="21600" y="21600"/>
                        <a:pt x="15355" y="12198"/>
                        <a:pt x="7119" y="0"/>
                      </a:cubicBezTo>
                      <a:close/>
                      <a:moveTo>
                        <a:pt x="7119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5" name="AutoShape 77"/>
                <p:cNvSpPr>
                  <a:spLocks/>
                </p:cNvSpPr>
                <p:nvPr/>
              </p:nvSpPr>
              <p:spPr bwMode="auto">
                <a:xfrm>
                  <a:off x="13804900" y="5143500"/>
                  <a:ext cx="73025" cy="90488"/>
                </a:xfrm>
                <a:custGeom>
                  <a:avLst/>
                  <a:gdLst>
                    <a:gd name="T0" fmla="*/ 926505 w 21600"/>
                    <a:gd name="T1" fmla="*/ 0 h 21600"/>
                    <a:gd name="T2" fmla="*/ 0 w 21600"/>
                    <a:gd name="T3" fmla="*/ 1922204 h 21600"/>
                    <a:gd name="T4" fmla="*/ 2821791 w 21600"/>
                    <a:gd name="T5" fmla="*/ 6652778 h 21600"/>
                    <a:gd name="T6" fmla="*/ 926505 w 21600"/>
                    <a:gd name="T7" fmla="*/ 0 h 21600"/>
                    <a:gd name="T8" fmla="*/ 926505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7092" y="0"/>
                      </a:moveTo>
                      <a:cubicBezTo>
                        <a:pt x="4823" y="2107"/>
                        <a:pt x="2467" y="4188"/>
                        <a:pt x="0" y="6241"/>
                      </a:cubicBezTo>
                      <a:lnTo>
                        <a:pt x="21600" y="21600"/>
                      </a:lnTo>
                      <a:cubicBezTo>
                        <a:pt x="21600" y="21600"/>
                        <a:pt x="7092" y="0"/>
                        <a:pt x="7092" y="0"/>
                      </a:cubicBezTo>
                      <a:close/>
                      <a:moveTo>
                        <a:pt x="7092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6" name="AutoShape 78"/>
                <p:cNvSpPr>
                  <a:spLocks/>
                </p:cNvSpPr>
                <p:nvPr/>
              </p:nvSpPr>
              <p:spPr bwMode="auto">
                <a:xfrm>
                  <a:off x="14008100" y="4787900"/>
                  <a:ext cx="77788" cy="33338"/>
                </a:xfrm>
                <a:custGeom>
                  <a:avLst/>
                  <a:gdLst>
                    <a:gd name="T0" fmla="*/ 224238 w 21600"/>
                    <a:gd name="T1" fmla="*/ 0 h 21600"/>
                    <a:gd name="T2" fmla="*/ 0 w 21600"/>
                    <a:gd name="T3" fmla="*/ 85370 h 21600"/>
                    <a:gd name="T4" fmla="*/ 3633204 w 21600"/>
                    <a:gd name="T5" fmla="*/ 122574 h 21600"/>
                    <a:gd name="T6" fmla="*/ 224238 w 21600"/>
                    <a:gd name="T7" fmla="*/ 0 h 21600"/>
                    <a:gd name="T8" fmla="*/ 224238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1333" y="0"/>
                      </a:moveTo>
                      <a:cubicBezTo>
                        <a:pt x="922" y="4963"/>
                        <a:pt x="483" y="9966"/>
                        <a:pt x="0" y="15044"/>
                      </a:cubicBezTo>
                      <a:lnTo>
                        <a:pt x="21600" y="21600"/>
                      </a:lnTo>
                      <a:cubicBezTo>
                        <a:pt x="21600" y="21600"/>
                        <a:pt x="1333" y="0"/>
                        <a:pt x="1333" y="0"/>
                      </a:cubicBezTo>
                      <a:close/>
                      <a:moveTo>
                        <a:pt x="1333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7" name="AutoShape 79"/>
                <p:cNvSpPr>
                  <a:spLocks/>
                </p:cNvSpPr>
                <p:nvPr/>
              </p:nvSpPr>
              <p:spPr bwMode="auto">
                <a:xfrm>
                  <a:off x="13652500" y="4114800"/>
                  <a:ext cx="138113" cy="85725"/>
                </a:xfrm>
                <a:custGeom>
                  <a:avLst/>
                  <a:gdLst>
                    <a:gd name="T0" fmla="*/ 15550686 w 21600"/>
                    <a:gd name="T1" fmla="*/ 5358813 h 21600"/>
                    <a:gd name="T2" fmla="*/ 36105795 w 21600"/>
                    <a:gd name="T3" fmla="*/ 0 h 21600"/>
                    <a:gd name="T4" fmla="*/ 0 w 21600"/>
                    <a:gd name="T5" fmla="*/ 4326493 h 21600"/>
                    <a:gd name="T6" fmla="*/ 15550686 w 21600"/>
                    <a:gd name="T7" fmla="*/ 5358813 h 21600"/>
                    <a:gd name="T8" fmla="*/ 15550686 w 21600"/>
                    <a:gd name="T9" fmla="*/ 5358813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9303" y="21600"/>
                      </a:moveTo>
                      <a:lnTo>
                        <a:pt x="21600" y="0"/>
                      </a:lnTo>
                      <a:lnTo>
                        <a:pt x="0" y="17439"/>
                      </a:lnTo>
                      <a:cubicBezTo>
                        <a:pt x="3223" y="18507"/>
                        <a:pt x="6334" y="19871"/>
                        <a:pt x="9303" y="21600"/>
                      </a:cubicBezTo>
                      <a:close/>
                      <a:moveTo>
                        <a:pt x="9303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8" name="AutoShape 80"/>
                <p:cNvSpPr>
                  <a:spLocks/>
                </p:cNvSpPr>
                <p:nvPr/>
              </p:nvSpPr>
              <p:spPr bwMode="auto">
                <a:xfrm>
                  <a:off x="13970000" y="4902200"/>
                  <a:ext cx="44450" cy="42863"/>
                </a:xfrm>
                <a:custGeom>
                  <a:avLst/>
                  <a:gdLst>
                    <a:gd name="T0" fmla="*/ 0 w 21600"/>
                    <a:gd name="T1" fmla="*/ 111634 h 21600"/>
                    <a:gd name="T2" fmla="*/ 387369 w 21600"/>
                    <a:gd name="T3" fmla="*/ 334941 h 21600"/>
                    <a:gd name="T4" fmla="*/ 42162 w 21600"/>
                    <a:gd name="T5" fmla="*/ 0 h 21600"/>
                    <a:gd name="T6" fmla="*/ 0 w 21600"/>
                    <a:gd name="T7" fmla="*/ 111634 h 21600"/>
                    <a:gd name="T8" fmla="*/ 0 w 21600"/>
                    <a:gd name="T9" fmla="*/ 111634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7199"/>
                      </a:moveTo>
                      <a:cubicBezTo>
                        <a:pt x="12072" y="15167"/>
                        <a:pt x="21600" y="21600"/>
                        <a:pt x="21600" y="21600"/>
                      </a:cubicBezTo>
                      <a:lnTo>
                        <a:pt x="2351" y="0"/>
                      </a:lnTo>
                      <a:cubicBezTo>
                        <a:pt x="1579" y="2392"/>
                        <a:pt x="813" y="4791"/>
                        <a:pt x="0" y="7199"/>
                      </a:cubicBezTo>
                      <a:close/>
                      <a:moveTo>
                        <a:pt x="0" y="7199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9" name="AutoShape 81"/>
                <p:cNvSpPr>
                  <a:spLocks/>
                </p:cNvSpPr>
                <p:nvPr/>
              </p:nvSpPr>
              <p:spPr bwMode="auto">
                <a:xfrm>
                  <a:off x="14020800" y="4699000"/>
                  <a:ext cx="88900" cy="36513"/>
                </a:xfrm>
                <a:custGeom>
                  <a:avLst/>
                  <a:gdLst>
                    <a:gd name="T0" fmla="*/ 307042 w 21600"/>
                    <a:gd name="T1" fmla="*/ 0 h 21600"/>
                    <a:gd name="T2" fmla="*/ 0 w 21600"/>
                    <a:gd name="T3" fmla="*/ 176371 h 21600"/>
                    <a:gd name="T4" fmla="*/ 6197910 w 21600"/>
                    <a:gd name="T5" fmla="*/ 176371 h 21600"/>
                    <a:gd name="T6" fmla="*/ 307042 w 21600"/>
                    <a:gd name="T7" fmla="*/ 0 h 21600"/>
                    <a:gd name="T8" fmla="*/ 307042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1070" y="0"/>
                      </a:moveTo>
                      <a:cubicBezTo>
                        <a:pt x="788" y="7008"/>
                        <a:pt x="439" y="14399"/>
                        <a:pt x="0" y="21600"/>
                      </a:cubicBezTo>
                      <a:lnTo>
                        <a:pt x="21600" y="21600"/>
                      </a:lnTo>
                      <a:cubicBezTo>
                        <a:pt x="21600" y="21600"/>
                        <a:pt x="1070" y="0"/>
                        <a:pt x="1070" y="0"/>
                      </a:cubicBezTo>
                      <a:close/>
                      <a:moveTo>
                        <a:pt x="1070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0" name="AutoShape 82"/>
                <p:cNvSpPr>
                  <a:spLocks/>
                </p:cNvSpPr>
                <p:nvPr/>
              </p:nvSpPr>
              <p:spPr bwMode="auto">
                <a:xfrm>
                  <a:off x="14008100" y="4495800"/>
                  <a:ext cx="130175" cy="36513"/>
                </a:xfrm>
                <a:custGeom>
                  <a:avLst/>
                  <a:gdLst>
                    <a:gd name="T0" fmla="*/ 0 w 21600"/>
                    <a:gd name="T1" fmla="*/ 0 h 21600"/>
                    <a:gd name="T2" fmla="*/ 2237250 w 21600"/>
                    <a:gd name="T3" fmla="*/ 176371 h 21600"/>
                    <a:gd name="T4" fmla="*/ 28493704 w 21600"/>
                    <a:gd name="T5" fmla="*/ 109417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0"/>
                      </a:moveTo>
                      <a:cubicBezTo>
                        <a:pt x="767" y="7653"/>
                        <a:pt x="1295" y="14805"/>
                        <a:pt x="1696" y="21600"/>
                      </a:cubicBezTo>
                      <a:cubicBezTo>
                        <a:pt x="11340" y="17080"/>
                        <a:pt x="21600" y="13400"/>
                        <a:pt x="21600" y="13400"/>
                      </a:cubicBezTo>
                      <a:cubicBezTo>
                        <a:pt x="21600" y="13400"/>
                        <a:pt x="0" y="0"/>
                        <a:pt x="0" y="0"/>
                      </a:cubicBez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1" name="AutoShape 83"/>
                <p:cNvSpPr>
                  <a:spLocks/>
                </p:cNvSpPr>
                <p:nvPr/>
              </p:nvSpPr>
              <p:spPr bwMode="auto">
                <a:xfrm>
                  <a:off x="13881100" y="4267200"/>
                  <a:ext cx="161925" cy="53975"/>
                </a:xfrm>
                <a:custGeom>
                  <a:avLst/>
                  <a:gdLst>
                    <a:gd name="T0" fmla="*/ 9253609 w 21600"/>
                    <a:gd name="T1" fmla="*/ 842187 h 21600"/>
                    <a:gd name="T2" fmla="*/ 68217263 w 21600"/>
                    <a:gd name="T3" fmla="*/ 0 h 21600"/>
                    <a:gd name="T4" fmla="*/ 0 w 21600"/>
                    <a:gd name="T5" fmla="*/ 493499 h 21600"/>
                    <a:gd name="T6" fmla="*/ 9253609 w 21600"/>
                    <a:gd name="T7" fmla="*/ 842187 h 21600"/>
                    <a:gd name="T8" fmla="*/ 9253609 w 21600"/>
                    <a:gd name="T9" fmla="*/ 842187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2930" y="21600"/>
                      </a:moveTo>
                      <a:lnTo>
                        <a:pt x="21600" y="0"/>
                      </a:lnTo>
                      <a:cubicBezTo>
                        <a:pt x="21600" y="0"/>
                        <a:pt x="9754" y="7254"/>
                        <a:pt x="0" y="12657"/>
                      </a:cubicBezTo>
                      <a:cubicBezTo>
                        <a:pt x="1010" y="15591"/>
                        <a:pt x="1991" y="18554"/>
                        <a:pt x="2930" y="21600"/>
                      </a:cubicBezTo>
                      <a:close/>
                      <a:moveTo>
                        <a:pt x="2930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2" name="AutoShape 84"/>
                <p:cNvSpPr>
                  <a:spLocks/>
                </p:cNvSpPr>
                <p:nvPr/>
              </p:nvSpPr>
              <p:spPr bwMode="auto">
                <a:xfrm>
                  <a:off x="13931900" y="4343400"/>
                  <a:ext cx="133350" cy="52388"/>
                </a:xfrm>
                <a:custGeom>
                  <a:avLst/>
                  <a:gdLst>
                    <a:gd name="T0" fmla="*/ 8850977 w 21600"/>
                    <a:gd name="T1" fmla="*/ 747422 h 21600"/>
                    <a:gd name="T2" fmla="*/ 31376959 w 21600"/>
                    <a:gd name="T3" fmla="*/ 0 h 21600"/>
                    <a:gd name="T4" fmla="*/ 0 w 21600"/>
                    <a:gd name="T5" fmla="*/ 0 h 21600"/>
                    <a:gd name="T6" fmla="*/ 8850977 w 21600"/>
                    <a:gd name="T7" fmla="*/ 747422 h 21600"/>
                    <a:gd name="T8" fmla="*/ 8850977 w 21600"/>
                    <a:gd name="T9" fmla="*/ 747422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6093" y="21600"/>
                      </a:moveTo>
                      <a:lnTo>
                        <a:pt x="21600" y="0"/>
                      </a:lnTo>
                      <a:lnTo>
                        <a:pt x="0" y="0"/>
                      </a:lnTo>
                      <a:cubicBezTo>
                        <a:pt x="2274" y="10244"/>
                        <a:pt x="4321" y="14380"/>
                        <a:pt x="6093" y="21600"/>
                      </a:cubicBezTo>
                      <a:close/>
                      <a:moveTo>
                        <a:pt x="6093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3" name="AutoShape 85"/>
                <p:cNvSpPr>
                  <a:spLocks/>
                </p:cNvSpPr>
                <p:nvPr/>
              </p:nvSpPr>
              <p:spPr bwMode="auto">
                <a:xfrm>
                  <a:off x="12446000" y="4191000"/>
                  <a:ext cx="731838" cy="844550"/>
                </a:xfrm>
                <a:custGeom>
                  <a:avLst/>
                  <a:gdLst>
                    <a:gd name="T0" fmla="*/ 2147483647 w 18678"/>
                    <a:gd name="T1" fmla="*/ 388183038 h 20585"/>
                    <a:gd name="T2" fmla="*/ 2147483647 w 18678"/>
                    <a:gd name="T3" fmla="*/ 2147483647 h 20585"/>
                    <a:gd name="T4" fmla="*/ 2147483647 w 18678"/>
                    <a:gd name="T5" fmla="*/ 2147483647 h 20585"/>
                    <a:gd name="T6" fmla="*/ 2147483647 w 18678"/>
                    <a:gd name="T7" fmla="*/ 2147483647 h 20585"/>
                    <a:gd name="T8" fmla="*/ 2147483647 w 18678"/>
                    <a:gd name="T9" fmla="*/ 2147483647 h 20585"/>
                    <a:gd name="T10" fmla="*/ 1237337134 w 18678"/>
                    <a:gd name="T11" fmla="*/ 2147483647 h 20585"/>
                    <a:gd name="T12" fmla="*/ 2147483647 w 18678"/>
                    <a:gd name="T13" fmla="*/ 388183038 h 20585"/>
                    <a:gd name="T14" fmla="*/ 2147483647 w 18678"/>
                    <a:gd name="T15" fmla="*/ 388183038 h 2058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18678" h="20585">
                      <a:moveTo>
                        <a:pt x="6696" y="137"/>
                      </a:moveTo>
                      <a:cubicBezTo>
                        <a:pt x="6696" y="137"/>
                        <a:pt x="15952" y="-173"/>
                        <a:pt x="18010" y="6087"/>
                      </a:cubicBezTo>
                      <a:cubicBezTo>
                        <a:pt x="20067" y="12348"/>
                        <a:pt x="16980" y="19796"/>
                        <a:pt x="14101" y="20490"/>
                      </a:cubicBezTo>
                      <a:cubicBezTo>
                        <a:pt x="11222" y="21184"/>
                        <a:pt x="10192" y="18001"/>
                        <a:pt x="11632" y="13603"/>
                      </a:cubicBezTo>
                      <a:cubicBezTo>
                        <a:pt x="13073" y="9206"/>
                        <a:pt x="12662" y="3961"/>
                        <a:pt x="7725" y="4030"/>
                      </a:cubicBezTo>
                      <a:cubicBezTo>
                        <a:pt x="2788" y="4100"/>
                        <a:pt x="-1533" y="3170"/>
                        <a:pt x="525" y="1377"/>
                      </a:cubicBezTo>
                      <a:cubicBezTo>
                        <a:pt x="2582" y="-416"/>
                        <a:pt x="4417" y="9"/>
                        <a:pt x="6696" y="137"/>
                      </a:cubicBezTo>
                      <a:close/>
                      <a:moveTo>
                        <a:pt x="6696" y="137"/>
                      </a:moveTo>
                    </a:path>
                  </a:pathLst>
                </a:custGeom>
                <a:solidFill>
                  <a:srgbClr val="7BA8B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4" name="AutoShape 86"/>
                <p:cNvSpPr>
                  <a:spLocks/>
                </p:cNvSpPr>
                <p:nvPr/>
              </p:nvSpPr>
              <p:spPr bwMode="auto">
                <a:xfrm>
                  <a:off x="11887200" y="7696200"/>
                  <a:ext cx="515938" cy="212725"/>
                </a:xfrm>
                <a:custGeom>
                  <a:avLst/>
                  <a:gdLst>
                    <a:gd name="T0" fmla="*/ 1259321310 w 18193"/>
                    <a:gd name="T1" fmla="*/ 0 h 20862"/>
                    <a:gd name="T2" fmla="*/ 2147483647 w 18193"/>
                    <a:gd name="T3" fmla="*/ 50939409 h 20862"/>
                    <a:gd name="T4" fmla="*/ 2147483647 w 18193"/>
                    <a:gd name="T5" fmla="*/ 63566435 h 20862"/>
                    <a:gd name="T6" fmla="*/ 2147483647 w 18193"/>
                    <a:gd name="T7" fmla="*/ 101890564 h 20862"/>
                    <a:gd name="T8" fmla="*/ 2147483647 w 18193"/>
                    <a:gd name="T9" fmla="*/ 174083741 h 20862"/>
                    <a:gd name="T10" fmla="*/ 2147483647 w 18193"/>
                    <a:gd name="T11" fmla="*/ 148592297 h 20862"/>
                    <a:gd name="T12" fmla="*/ 2147483647 w 18193"/>
                    <a:gd name="T13" fmla="*/ 225000890 h 20862"/>
                    <a:gd name="T14" fmla="*/ 616397904 w 18193"/>
                    <a:gd name="T15" fmla="*/ 112766051 h 20862"/>
                    <a:gd name="T16" fmla="*/ 1259321310 w 18193"/>
                    <a:gd name="T17" fmla="*/ 0 h 20862"/>
                    <a:gd name="T18" fmla="*/ 1259321310 w 18193"/>
                    <a:gd name="T19" fmla="*/ 0 h 2086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193" h="20862">
                      <a:moveTo>
                        <a:pt x="1947" y="0"/>
                      </a:moveTo>
                      <a:cubicBezTo>
                        <a:pt x="1947" y="0"/>
                        <a:pt x="5927" y="9030"/>
                        <a:pt x="11895" y="4712"/>
                      </a:cubicBezTo>
                      <a:cubicBezTo>
                        <a:pt x="17864" y="394"/>
                        <a:pt x="19852" y="1550"/>
                        <a:pt x="16727" y="5880"/>
                      </a:cubicBezTo>
                      <a:cubicBezTo>
                        <a:pt x="13600" y="10212"/>
                        <a:pt x="4933" y="11388"/>
                        <a:pt x="3937" y="9425"/>
                      </a:cubicBezTo>
                      <a:cubicBezTo>
                        <a:pt x="2942" y="7462"/>
                        <a:pt x="4505" y="14532"/>
                        <a:pt x="8911" y="16103"/>
                      </a:cubicBezTo>
                      <a:cubicBezTo>
                        <a:pt x="13316" y="17670"/>
                        <a:pt x="16443" y="14924"/>
                        <a:pt x="17295" y="13745"/>
                      </a:cubicBezTo>
                      <a:cubicBezTo>
                        <a:pt x="18148" y="12567"/>
                        <a:pt x="16727" y="21600"/>
                        <a:pt x="11895" y="20813"/>
                      </a:cubicBezTo>
                      <a:cubicBezTo>
                        <a:pt x="7063" y="20027"/>
                        <a:pt x="953" y="14976"/>
                        <a:pt x="953" y="10431"/>
                      </a:cubicBezTo>
                      <a:cubicBezTo>
                        <a:pt x="953" y="5890"/>
                        <a:pt x="-1748" y="1568"/>
                        <a:pt x="1947" y="0"/>
                      </a:cubicBezTo>
                      <a:close/>
                      <a:moveTo>
                        <a:pt x="1947" y="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5" name="AutoShape 87"/>
                <p:cNvSpPr>
                  <a:spLocks/>
                </p:cNvSpPr>
                <p:nvPr/>
              </p:nvSpPr>
              <p:spPr bwMode="auto">
                <a:xfrm>
                  <a:off x="12850813" y="7696200"/>
                  <a:ext cx="517525" cy="212725"/>
                </a:xfrm>
                <a:custGeom>
                  <a:avLst/>
                  <a:gdLst>
                    <a:gd name="T0" fmla="*/ 1274246681 w 18193"/>
                    <a:gd name="T1" fmla="*/ 0 h 20862"/>
                    <a:gd name="T2" fmla="*/ 2147483647 w 18193"/>
                    <a:gd name="T3" fmla="*/ 50939409 h 20862"/>
                    <a:gd name="T4" fmla="*/ 2147483647 w 18193"/>
                    <a:gd name="T5" fmla="*/ 63566435 h 20862"/>
                    <a:gd name="T6" fmla="*/ 2147483647 w 18193"/>
                    <a:gd name="T7" fmla="*/ 101890564 h 20862"/>
                    <a:gd name="T8" fmla="*/ 2147483647 w 18193"/>
                    <a:gd name="T9" fmla="*/ 174083741 h 20862"/>
                    <a:gd name="T10" fmla="*/ 2147483647 w 18193"/>
                    <a:gd name="T11" fmla="*/ 148592297 h 20862"/>
                    <a:gd name="T12" fmla="*/ 2147483647 w 18193"/>
                    <a:gd name="T13" fmla="*/ 225000890 h 20862"/>
                    <a:gd name="T14" fmla="*/ 624014367 w 18193"/>
                    <a:gd name="T15" fmla="*/ 112766051 h 20862"/>
                    <a:gd name="T16" fmla="*/ 1274246681 w 18193"/>
                    <a:gd name="T17" fmla="*/ 0 h 20862"/>
                    <a:gd name="T18" fmla="*/ 1274246681 w 18193"/>
                    <a:gd name="T19" fmla="*/ 0 h 2086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193" h="20862">
                      <a:moveTo>
                        <a:pt x="1946" y="0"/>
                      </a:moveTo>
                      <a:cubicBezTo>
                        <a:pt x="1946" y="0"/>
                        <a:pt x="5926" y="9030"/>
                        <a:pt x="11895" y="4712"/>
                      </a:cubicBezTo>
                      <a:cubicBezTo>
                        <a:pt x="17864" y="394"/>
                        <a:pt x="19852" y="1550"/>
                        <a:pt x="16726" y="5880"/>
                      </a:cubicBezTo>
                      <a:cubicBezTo>
                        <a:pt x="13601" y="10212"/>
                        <a:pt x="4932" y="11388"/>
                        <a:pt x="3938" y="9425"/>
                      </a:cubicBezTo>
                      <a:cubicBezTo>
                        <a:pt x="2941" y="7462"/>
                        <a:pt x="4504" y="14532"/>
                        <a:pt x="8910" y="16103"/>
                      </a:cubicBezTo>
                      <a:cubicBezTo>
                        <a:pt x="13317" y="17670"/>
                        <a:pt x="16443" y="14924"/>
                        <a:pt x="17296" y="13745"/>
                      </a:cubicBezTo>
                      <a:cubicBezTo>
                        <a:pt x="18148" y="12567"/>
                        <a:pt x="16728" y="21600"/>
                        <a:pt x="11895" y="20813"/>
                      </a:cubicBezTo>
                      <a:cubicBezTo>
                        <a:pt x="7062" y="20027"/>
                        <a:pt x="953" y="14976"/>
                        <a:pt x="953" y="10431"/>
                      </a:cubicBezTo>
                      <a:cubicBezTo>
                        <a:pt x="953" y="5890"/>
                        <a:pt x="-1748" y="1568"/>
                        <a:pt x="1946" y="0"/>
                      </a:cubicBezTo>
                      <a:close/>
                      <a:moveTo>
                        <a:pt x="1946" y="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6" name="AutoShape 88"/>
                <p:cNvSpPr>
                  <a:spLocks/>
                </p:cNvSpPr>
                <p:nvPr/>
              </p:nvSpPr>
              <p:spPr bwMode="auto">
                <a:xfrm>
                  <a:off x="11925300" y="6997700"/>
                  <a:ext cx="547688" cy="188913"/>
                </a:xfrm>
                <a:custGeom>
                  <a:avLst/>
                  <a:gdLst>
                    <a:gd name="T0" fmla="*/ 2147483647 w 18187"/>
                    <a:gd name="T1" fmla="*/ 56010998 h 19211"/>
                    <a:gd name="T2" fmla="*/ 2147483647 w 18187"/>
                    <a:gd name="T3" fmla="*/ 47361525 h 19211"/>
                    <a:gd name="T4" fmla="*/ 1098750092 w 18187"/>
                    <a:gd name="T5" fmla="*/ 34438807 h 19211"/>
                    <a:gd name="T6" fmla="*/ 2147483647 w 18187"/>
                    <a:gd name="T7" fmla="*/ 120278570 h 19211"/>
                    <a:gd name="T8" fmla="*/ 2147483647 w 18187"/>
                    <a:gd name="T9" fmla="*/ 149574914 h 19211"/>
                    <a:gd name="T10" fmla="*/ 348690036 w 18187"/>
                    <a:gd name="T11" fmla="*/ 93040002 h 19211"/>
                    <a:gd name="T12" fmla="*/ 2147483647 w 18187"/>
                    <a:gd name="T13" fmla="*/ 172642842 h 19211"/>
                    <a:gd name="T14" fmla="*/ 2147483647 w 18187"/>
                    <a:gd name="T15" fmla="*/ 141710927 h 19211"/>
                    <a:gd name="T16" fmla="*/ 2147483647 w 18187"/>
                    <a:gd name="T17" fmla="*/ 56010998 h 19211"/>
                    <a:gd name="T18" fmla="*/ 2147483647 w 18187"/>
                    <a:gd name="T19" fmla="*/ 56010998 h 19211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187" h="19211">
                      <a:moveTo>
                        <a:pt x="16371" y="5990"/>
                      </a:moveTo>
                      <a:cubicBezTo>
                        <a:pt x="16371" y="5990"/>
                        <a:pt x="11998" y="11565"/>
                        <a:pt x="6216" y="5065"/>
                      </a:cubicBezTo>
                      <a:cubicBezTo>
                        <a:pt x="435" y="-1435"/>
                        <a:pt x="-1604" y="-1440"/>
                        <a:pt x="1336" y="3683"/>
                      </a:cubicBezTo>
                      <a:cubicBezTo>
                        <a:pt x="4271" y="8809"/>
                        <a:pt x="12891" y="14010"/>
                        <a:pt x="13970" y="12863"/>
                      </a:cubicBezTo>
                      <a:cubicBezTo>
                        <a:pt x="15052" y="11716"/>
                        <a:pt x="13182" y="16833"/>
                        <a:pt x="8707" y="15996"/>
                      </a:cubicBezTo>
                      <a:cubicBezTo>
                        <a:pt x="4232" y="15155"/>
                        <a:pt x="1227" y="11344"/>
                        <a:pt x="424" y="9950"/>
                      </a:cubicBezTo>
                      <a:cubicBezTo>
                        <a:pt x="-377" y="8555"/>
                        <a:pt x="650" y="16759"/>
                        <a:pt x="5517" y="18463"/>
                      </a:cubicBezTo>
                      <a:cubicBezTo>
                        <a:pt x="10384" y="20160"/>
                        <a:pt x="16714" y="18931"/>
                        <a:pt x="16910" y="15155"/>
                      </a:cubicBezTo>
                      <a:cubicBezTo>
                        <a:pt x="17108" y="11374"/>
                        <a:pt x="19996" y="9093"/>
                        <a:pt x="16371" y="5990"/>
                      </a:cubicBezTo>
                      <a:close/>
                      <a:moveTo>
                        <a:pt x="16371" y="599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7" name="AutoShape 89"/>
                <p:cNvSpPr>
                  <a:spLocks/>
                </p:cNvSpPr>
                <p:nvPr/>
              </p:nvSpPr>
              <p:spPr bwMode="auto">
                <a:xfrm>
                  <a:off x="12750800" y="6997700"/>
                  <a:ext cx="533400" cy="174625"/>
                </a:xfrm>
                <a:custGeom>
                  <a:avLst/>
                  <a:gdLst>
                    <a:gd name="T0" fmla="*/ 1369530441 w 18187"/>
                    <a:gd name="T1" fmla="*/ 24992928 h 19275"/>
                    <a:gd name="T2" fmla="*/ 2147483647 w 18187"/>
                    <a:gd name="T3" fmla="*/ 30085835 h 19275"/>
                    <a:gd name="T4" fmla="*/ 2147483647 w 18187"/>
                    <a:gd name="T5" fmla="*/ 25720953 h 19275"/>
                    <a:gd name="T6" fmla="*/ 2147483647 w 18187"/>
                    <a:gd name="T7" fmla="*/ 77788856 h 19275"/>
                    <a:gd name="T8" fmla="*/ 2147483647 w 18187"/>
                    <a:gd name="T9" fmla="*/ 106702788 h 19275"/>
                    <a:gd name="T10" fmla="*/ 2147483647 w 18187"/>
                    <a:gd name="T11" fmla="*/ 72365832 h 19275"/>
                    <a:gd name="T12" fmla="*/ 2147483647 w 18187"/>
                    <a:gd name="T13" fmla="*/ 128348098 h 19275"/>
                    <a:gd name="T14" fmla="*/ 875296994 w 18187"/>
                    <a:gd name="T15" fmla="*/ 91039781 h 19275"/>
                    <a:gd name="T16" fmla="*/ 1369530441 w 18187"/>
                    <a:gd name="T17" fmla="*/ 24992928 h 19275"/>
                    <a:gd name="T18" fmla="*/ 1369530441 w 18187"/>
                    <a:gd name="T19" fmla="*/ 24992928 h 1927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187" h="19275">
                      <a:moveTo>
                        <a:pt x="1851" y="3710"/>
                      </a:moveTo>
                      <a:cubicBezTo>
                        <a:pt x="1851" y="3710"/>
                        <a:pt x="6112" y="10484"/>
                        <a:pt x="11947" y="4466"/>
                      </a:cubicBezTo>
                      <a:cubicBezTo>
                        <a:pt x="17783" y="-1554"/>
                        <a:pt x="19807" y="-1206"/>
                        <a:pt x="16814" y="3818"/>
                      </a:cubicBezTo>
                      <a:cubicBezTo>
                        <a:pt x="13826" y="8844"/>
                        <a:pt x="5190" y="12971"/>
                        <a:pt x="4137" y="11547"/>
                      </a:cubicBezTo>
                      <a:cubicBezTo>
                        <a:pt x="3078" y="10118"/>
                        <a:pt x="4860" y="15969"/>
                        <a:pt x="9316" y="15839"/>
                      </a:cubicBezTo>
                      <a:cubicBezTo>
                        <a:pt x="13771" y="15703"/>
                        <a:pt x="16811" y="12111"/>
                        <a:pt x="17629" y="10742"/>
                      </a:cubicBezTo>
                      <a:cubicBezTo>
                        <a:pt x="18444" y="9375"/>
                        <a:pt x="17303" y="18057"/>
                        <a:pt x="12448" y="19052"/>
                      </a:cubicBezTo>
                      <a:cubicBezTo>
                        <a:pt x="7590" y="20046"/>
                        <a:pt x="1325" y="17625"/>
                        <a:pt x="1183" y="13514"/>
                      </a:cubicBezTo>
                      <a:cubicBezTo>
                        <a:pt x="1043" y="9398"/>
                        <a:pt x="-1793" y="6436"/>
                        <a:pt x="1851" y="3710"/>
                      </a:cubicBezTo>
                      <a:close/>
                      <a:moveTo>
                        <a:pt x="1851" y="371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8" name="AutoShape 90"/>
                <p:cNvSpPr>
                  <a:spLocks/>
                </p:cNvSpPr>
                <p:nvPr/>
              </p:nvSpPr>
              <p:spPr bwMode="auto">
                <a:xfrm>
                  <a:off x="11988800" y="6235700"/>
                  <a:ext cx="1206500" cy="8382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1006"/>
                      </a:moveTo>
                      <a:cubicBezTo>
                        <a:pt x="21600" y="16857"/>
                        <a:pt x="18305" y="21600"/>
                        <a:pt x="14240" y="21600"/>
                      </a:cubicBezTo>
                      <a:lnTo>
                        <a:pt x="7360" y="21600"/>
                      </a:lnTo>
                      <a:cubicBezTo>
                        <a:pt x="3295" y="21600"/>
                        <a:pt x="0" y="16857"/>
                        <a:pt x="0" y="11006"/>
                      </a:cubicBezTo>
                      <a:lnTo>
                        <a:pt x="0" y="10594"/>
                      </a:lnTo>
                      <a:cubicBezTo>
                        <a:pt x="0" y="4743"/>
                        <a:pt x="3295" y="0"/>
                        <a:pt x="7360" y="0"/>
                      </a:cubicBezTo>
                      <a:lnTo>
                        <a:pt x="14240" y="0"/>
                      </a:lnTo>
                      <a:cubicBezTo>
                        <a:pt x="18305" y="0"/>
                        <a:pt x="21600" y="4743"/>
                        <a:pt x="21600" y="10594"/>
                      </a:cubicBezTo>
                      <a:cubicBezTo>
                        <a:pt x="21600" y="10594"/>
                        <a:pt x="21600" y="11006"/>
                        <a:pt x="21600" y="11006"/>
                      </a:cubicBezTo>
                      <a:close/>
                      <a:moveTo>
                        <a:pt x="21600" y="11006"/>
                      </a:moveTo>
                    </a:path>
                  </a:pathLst>
                </a:custGeom>
                <a:solidFill>
                  <a:srgbClr val="364B5B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9" name="AutoShape 91"/>
                <p:cNvSpPr>
                  <a:spLocks/>
                </p:cNvSpPr>
                <p:nvPr/>
              </p:nvSpPr>
              <p:spPr bwMode="auto">
                <a:xfrm>
                  <a:off x="11988800" y="6337300"/>
                  <a:ext cx="1206500" cy="8382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1006"/>
                      </a:moveTo>
                      <a:cubicBezTo>
                        <a:pt x="21600" y="16857"/>
                        <a:pt x="18305" y="21600"/>
                        <a:pt x="14240" y="21600"/>
                      </a:cubicBezTo>
                      <a:lnTo>
                        <a:pt x="7360" y="21600"/>
                      </a:lnTo>
                      <a:cubicBezTo>
                        <a:pt x="3295" y="21600"/>
                        <a:pt x="0" y="16857"/>
                        <a:pt x="0" y="11006"/>
                      </a:cubicBezTo>
                      <a:lnTo>
                        <a:pt x="0" y="10594"/>
                      </a:lnTo>
                      <a:cubicBezTo>
                        <a:pt x="0" y="4743"/>
                        <a:pt x="3295" y="0"/>
                        <a:pt x="7360" y="0"/>
                      </a:cubicBezTo>
                      <a:lnTo>
                        <a:pt x="14240" y="0"/>
                      </a:lnTo>
                      <a:cubicBezTo>
                        <a:pt x="18305" y="0"/>
                        <a:pt x="21600" y="4743"/>
                        <a:pt x="21600" y="10594"/>
                      </a:cubicBezTo>
                      <a:cubicBezTo>
                        <a:pt x="21600" y="10594"/>
                        <a:pt x="21600" y="11006"/>
                        <a:pt x="21600" y="11006"/>
                      </a:cubicBezTo>
                      <a:close/>
                      <a:moveTo>
                        <a:pt x="21600" y="11006"/>
                      </a:moveTo>
                    </a:path>
                  </a:pathLst>
                </a:custGeom>
                <a:solidFill>
                  <a:srgbClr val="44576B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0" name="AutoShape 92"/>
                <p:cNvSpPr>
                  <a:spLocks/>
                </p:cNvSpPr>
                <p:nvPr/>
              </p:nvSpPr>
              <p:spPr bwMode="auto">
                <a:xfrm>
                  <a:off x="12217400" y="6629400"/>
                  <a:ext cx="152400" cy="139700"/>
                </a:xfrm>
                <a:custGeom>
                  <a:avLst/>
                  <a:gdLst>
                    <a:gd name="T0" fmla="*/ 53527720 w 21600"/>
                    <a:gd name="T1" fmla="*/ 19537420 h 21600"/>
                    <a:gd name="T2" fmla="*/ 28471170 w 21600"/>
                    <a:gd name="T3" fmla="*/ 37794147 h 21600"/>
                    <a:gd name="T4" fmla="*/ 27177612 w 21600"/>
                    <a:gd name="T5" fmla="*/ 37794147 h 21600"/>
                    <a:gd name="T6" fmla="*/ 0 w 21600"/>
                    <a:gd name="T7" fmla="*/ 19537420 h 21600"/>
                    <a:gd name="T8" fmla="*/ 0 w 21600"/>
                    <a:gd name="T9" fmla="*/ 18531289 h 21600"/>
                    <a:gd name="T10" fmla="*/ 27177612 w 21600"/>
                    <a:gd name="T11" fmla="*/ 0 h 21600"/>
                    <a:gd name="T12" fmla="*/ 28471170 w 21600"/>
                    <a:gd name="T13" fmla="*/ 0 h 21600"/>
                    <a:gd name="T14" fmla="*/ 53527720 w 21600"/>
                    <a:gd name="T15" fmla="*/ 18531289 h 21600"/>
                    <a:gd name="T16" fmla="*/ 53527720 w 21600"/>
                    <a:gd name="T17" fmla="*/ 19537420 h 21600"/>
                    <a:gd name="T18" fmla="*/ 53527720 w 21600"/>
                    <a:gd name="T19" fmla="*/ 19537420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1166"/>
                      </a:moveTo>
                      <a:cubicBezTo>
                        <a:pt x="21600" y="17361"/>
                        <a:pt x="17170" y="21600"/>
                        <a:pt x="11489" y="21600"/>
                      </a:cubicBezTo>
                      <a:lnTo>
                        <a:pt x="10967" y="21600"/>
                      </a:lnTo>
                      <a:cubicBezTo>
                        <a:pt x="5286" y="21600"/>
                        <a:pt x="0" y="17361"/>
                        <a:pt x="0" y="11166"/>
                      </a:cubicBezTo>
                      <a:lnTo>
                        <a:pt x="0" y="10591"/>
                      </a:lnTo>
                      <a:cubicBezTo>
                        <a:pt x="0" y="4397"/>
                        <a:pt x="5286" y="0"/>
                        <a:pt x="10967" y="0"/>
                      </a:cubicBezTo>
                      <a:lnTo>
                        <a:pt x="11489" y="0"/>
                      </a:lnTo>
                      <a:cubicBezTo>
                        <a:pt x="17170" y="0"/>
                        <a:pt x="21600" y="4397"/>
                        <a:pt x="21600" y="10591"/>
                      </a:cubicBezTo>
                      <a:cubicBezTo>
                        <a:pt x="21600" y="10591"/>
                        <a:pt x="21600" y="11166"/>
                        <a:pt x="21600" y="11166"/>
                      </a:cubicBezTo>
                      <a:close/>
                      <a:moveTo>
                        <a:pt x="21600" y="11166"/>
                      </a:moveTo>
                    </a:path>
                  </a:pathLst>
                </a:custGeom>
                <a:solidFill>
                  <a:srgbClr val="FF85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1" name="AutoShape 93"/>
                <p:cNvSpPr>
                  <a:spLocks/>
                </p:cNvSpPr>
                <p:nvPr/>
              </p:nvSpPr>
              <p:spPr bwMode="auto">
                <a:xfrm>
                  <a:off x="12420600" y="6629400"/>
                  <a:ext cx="144463" cy="144463"/>
                </a:xfrm>
                <a:custGeom>
                  <a:avLst/>
                  <a:gdLst>
                    <a:gd name="T0" fmla="*/ 43218046 w 21600"/>
                    <a:gd name="T1" fmla="*/ 21609184 h 21600"/>
                    <a:gd name="T2" fmla="*/ 21613069 w 21600"/>
                    <a:gd name="T3" fmla="*/ 43218046 h 21600"/>
                    <a:gd name="T4" fmla="*/ 0 w 21600"/>
                    <a:gd name="T5" fmla="*/ 21609184 h 21600"/>
                    <a:gd name="T6" fmla="*/ 21613069 w 21600"/>
                    <a:gd name="T7" fmla="*/ 0 h 21600"/>
                    <a:gd name="T8" fmla="*/ 43218046 w 21600"/>
                    <a:gd name="T9" fmla="*/ 21609184 h 21600"/>
                    <a:gd name="T10" fmla="*/ 43218046 w 21600"/>
                    <a:gd name="T11" fmla="*/ 21609184 h 21600"/>
                    <a:gd name="T12" fmla="*/ 43218046 w 21600"/>
                    <a:gd name="T13" fmla="*/ 21609184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21600" y="10800"/>
                      </a:moveTo>
                      <a:cubicBezTo>
                        <a:pt x="21600" y="16767"/>
                        <a:pt x="16762" y="21600"/>
                        <a:pt x="10802" y="21600"/>
                      </a:cubicBezTo>
                      <a:cubicBezTo>
                        <a:pt x="4838" y="21600"/>
                        <a:pt x="0" y="16767"/>
                        <a:pt x="0" y="10800"/>
                      </a:cubicBezTo>
                      <a:cubicBezTo>
                        <a:pt x="0" y="4836"/>
                        <a:pt x="4838" y="0"/>
                        <a:pt x="10802" y="0"/>
                      </a:cubicBezTo>
                      <a:cubicBezTo>
                        <a:pt x="16762" y="0"/>
                        <a:pt x="21600" y="4836"/>
                        <a:pt x="21600" y="10800"/>
                      </a:cubicBezTo>
                      <a:cubicBezTo>
                        <a:pt x="21600" y="10800"/>
                        <a:pt x="21600" y="10800"/>
                        <a:pt x="21600" y="10800"/>
                      </a:cubicBezTo>
                      <a:close/>
                      <a:moveTo>
                        <a:pt x="21600" y="10800"/>
                      </a:moveTo>
                    </a:path>
                  </a:pathLst>
                </a:custGeom>
                <a:solidFill>
                  <a:srgbClr val="D8F915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2" name="AutoShape 94"/>
                <p:cNvSpPr>
                  <a:spLocks/>
                </p:cNvSpPr>
                <p:nvPr/>
              </p:nvSpPr>
              <p:spPr bwMode="auto">
                <a:xfrm>
                  <a:off x="12611100" y="6629400"/>
                  <a:ext cx="144463" cy="144463"/>
                </a:xfrm>
                <a:custGeom>
                  <a:avLst/>
                  <a:gdLst>
                    <a:gd name="T0" fmla="*/ 43218046 w 21600"/>
                    <a:gd name="T1" fmla="*/ 21609184 h 21600"/>
                    <a:gd name="T2" fmla="*/ 21609184 w 21600"/>
                    <a:gd name="T3" fmla="*/ 43218046 h 21600"/>
                    <a:gd name="T4" fmla="*/ 0 w 21600"/>
                    <a:gd name="T5" fmla="*/ 21609184 h 21600"/>
                    <a:gd name="T6" fmla="*/ 21609184 w 21600"/>
                    <a:gd name="T7" fmla="*/ 0 h 21600"/>
                    <a:gd name="T8" fmla="*/ 43218046 w 21600"/>
                    <a:gd name="T9" fmla="*/ 21609184 h 21600"/>
                    <a:gd name="T10" fmla="*/ 43218046 w 21600"/>
                    <a:gd name="T11" fmla="*/ 21609184 h 21600"/>
                    <a:gd name="T12" fmla="*/ 43218046 w 21600"/>
                    <a:gd name="T13" fmla="*/ 21609184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21600" y="10800"/>
                      </a:moveTo>
                      <a:cubicBezTo>
                        <a:pt x="21600" y="16767"/>
                        <a:pt x="16762" y="21600"/>
                        <a:pt x="10800" y="21600"/>
                      </a:cubicBezTo>
                      <a:cubicBezTo>
                        <a:pt x="4836" y="21600"/>
                        <a:pt x="0" y="16767"/>
                        <a:pt x="0" y="10800"/>
                      </a:cubicBezTo>
                      <a:cubicBezTo>
                        <a:pt x="0" y="4836"/>
                        <a:pt x="4836" y="0"/>
                        <a:pt x="10800" y="0"/>
                      </a:cubicBezTo>
                      <a:cubicBezTo>
                        <a:pt x="16762" y="0"/>
                        <a:pt x="21600" y="4836"/>
                        <a:pt x="21600" y="10800"/>
                      </a:cubicBezTo>
                      <a:cubicBezTo>
                        <a:pt x="21600" y="10800"/>
                        <a:pt x="21600" y="10800"/>
                        <a:pt x="21600" y="10800"/>
                      </a:cubicBezTo>
                      <a:close/>
                      <a:moveTo>
                        <a:pt x="21600" y="10800"/>
                      </a:moveTo>
                    </a:path>
                  </a:pathLst>
                </a:custGeom>
                <a:solidFill>
                  <a:srgbClr val="00FB83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3" name="AutoShape 95"/>
                <p:cNvSpPr>
                  <a:spLocks/>
                </p:cNvSpPr>
                <p:nvPr/>
              </p:nvSpPr>
              <p:spPr bwMode="auto">
                <a:xfrm>
                  <a:off x="12814300" y="6629400"/>
                  <a:ext cx="152400" cy="152400"/>
                </a:xfrm>
                <a:custGeom>
                  <a:avLst/>
                  <a:gdLst>
                    <a:gd name="T0" fmla="*/ 53527720 w 21600"/>
                    <a:gd name="T1" fmla="*/ 28050074 h 21600"/>
                    <a:gd name="T2" fmla="*/ 28050074 w 21600"/>
                    <a:gd name="T3" fmla="*/ 53527720 h 21600"/>
                    <a:gd name="T4" fmla="*/ 25477646 w 21600"/>
                    <a:gd name="T5" fmla="*/ 53527720 h 21600"/>
                    <a:gd name="T6" fmla="*/ 0 w 21600"/>
                    <a:gd name="T7" fmla="*/ 28050074 h 21600"/>
                    <a:gd name="T8" fmla="*/ 0 w 21600"/>
                    <a:gd name="T9" fmla="*/ 25477646 h 21600"/>
                    <a:gd name="T10" fmla="*/ 25477646 w 21600"/>
                    <a:gd name="T11" fmla="*/ 0 h 21600"/>
                    <a:gd name="T12" fmla="*/ 28050074 w 21600"/>
                    <a:gd name="T13" fmla="*/ 0 h 21600"/>
                    <a:gd name="T14" fmla="*/ 53527720 w 21600"/>
                    <a:gd name="T15" fmla="*/ 25477646 h 21600"/>
                    <a:gd name="T16" fmla="*/ 53527720 w 21600"/>
                    <a:gd name="T17" fmla="*/ 28050074 h 21600"/>
                    <a:gd name="T18" fmla="*/ 53527720 w 21600"/>
                    <a:gd name="T19" fmla="*/ 28050074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1319"/>
                      </a:moveTo>
                      <a:cubicBezTo>
                        <a:pt x="21600" y="16997"/>
                        <a:pt x="16996" y="21600"/>
                        <a:pt x="11319" y="21600"/>
                      </a:cubicBezTo>
                      <a:lnTo>
                        <a:pt x="10281" y="21600"/>
                      </a:lnTo>
                      <a:cubicBezTo>
                        <a:pt x="4604" y="21600"/>
                        <a:pt x="0" y="16997"/>
                        <a:pt x="0" y="11319"/>
                      </a:cubicBezTo>
                      <a:lnTo>
                        <a:pt x="0" y="10281"/>
                      </a:lnTo>
                      <a:cubicBezTo>
                        <a:pt x="0" y="4603"/>
                        <a:pt x="4604" y="0"/>
                        <a:pt x="10281" y="0"/>
                      </a:cubicBezTo>
                      <a:lnTo>
                        <a:pt x="11319" y="0"/>
                      </a:lnTo>
                      <a:cubicBezTo>
                        <a:pt x="16996" y="0"/>
                        <a:pt x="21600" y="4603"/>
                        <a:pt x="21600" y="10281"/>
                      </a:cubicBezTo>
                      <a:cubicBezTo>
                        <a:pt x="21600" y="10281"/>
                        <a:pt x="21600" y="11319"/>
                        <a:pt x="21600" y="11319"/>
                      </a:cubicBezTo>
                      <a:close/>
                      <a:moveTo>
                        <a:pt x="21600" y="11319"/>
                      </a:moveTo>
                    </a:path>
                  </a:pathLst>
                </a:custGeom>
                <a:solidFill>
                  <a:srgbClr val="18D8C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4" name="AutoShape 96"/>
                <p:cNvSpPr>
                  <a:spLocks/>
                </p:cNvSpPr>
                <p:nvPr/>
              </p:nvSpPr>
              <p:spPr bwMode="auto">
                <a:xfrm>
                  <a:off x="12217400" y="6858000"/>
                  <a:ext cx="723900" cy="50800"/>
                </a:xfrm>
                <a:custGeom>
                  <a:avLst/>
                  <a:gdLst>
                    <a:gd name="T0" fmla="*/ 2147483647 w 21600"/>
                    <a:gd name="T1" fmla="*/ 424951 h 21600"/>
                    <a:gd name="T2" fmla="*/ 2147483647 w 21600"/>
                    <a:gd name="T3" fmla="*/ 660835 h 21600"/>
                    <a:gd name="T4" fmla="*/ 682489535 w 21600"/>
                    <a:gd name="T5" fmla="*/ 660835 h 21600"/>
                    <a:gd name="T6" fmla="*/ 0 w 21600"/>
                    <a:gd name="T7" fmla="*/ 424951 h 21600"/>
                    <a:gd name="T8" fmla="*/ 0 w 21600"/>
                    <a:gd name="T9" fmla="*/ 235884 h 21600"/>
                    <a:gd name="T10" fmla="*/ 682489535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35884 h 21600"/>
                    <a:gd name="T16" fmla="*/ 2147483647 w 21600"/>
                    <a:gd name="T17" fmla="*/ 424951 h 21600"/>
                    <a:gd name="T18" fmla="*/ 2147483647 w 21600"/>
                    <a:gd name="T19" fmla="*/ 424951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3890"/>
                      </a:moveTo>
                      <a:cubicBezTo>
                        <a:pt x="21600" y="18151"/>
                        <a:pt x="21358" y="21600"/>
                        <a:pt x="21059" y="21600"/>
                      </a:cubicBezTo>
                      <a:lnTo>
                        <a:pt x="541" y="21600"/>
                      </a:lnTo>
                      <a:cubicBezTo>
                        <a:pt x="242" y="21600"/>
                        <a:pt x="0" y="18151"/>
                        <a:pt x="0" y="13890"/>
                      </a:cubicBezTo>
                      <a:lnTo>
                        <a:pt x="0" y="7710"/>
                      </a:lnTo>
                      <a:cubicBezTo>
                        <a:pt x="0" y="3451"/>
                        <a:pt x="242" y="0"/>
                        <a:pt x="541" y="0"/>
                      </a:cubicBezTo>
                      <a:lnTo>
                        <a:pt x="21059" y="0"/>
                      </a:lnTo>
                      <a:cubicBezTo>
                        <a:pt x="21358" y="0"/>
                        <a:pt x="21600" y="3451"/>
                        <a:pt x="21600" y="7710"/>
                      </a:cubicBezTo>
                      <a:cubicBezTo>
                        <a:pt x="21600" y="7710"/>
                        <a:pt x="21600" y="13890"/>
                        <a:pt x="21600" y="13890"/>
                      </a:cubicBezTo>
                      <a:close/>
                      <a:moveTo>
                        <a:pt x="21600" y="13890"/>
                      </a:moveTo>
                    </a:path>
                  </a:pathLst>
                </a:custGeom>
                <a:solidFill>
                  <a:srgbClr val="90A8B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5" name="AutoShape 97"/>
                <p:cNvSpPr>
                  <a:spLocks/>
                </p:cNvSpPr>
                <p:nvPr/>
              </p:nvSpPr>
              <p:spPr bwMode="auto">
                <a:xfrm>
                  <a:off x="12268200" y="6972300"/>
                  <a:ext cx="622300" cy="50800"/>
                </a:xfrm>
                <a:custGeom>
                  <a:avLst/>
                  <a:gdLst>
                    <a:gd name="T0" fmla="*/ 2147483647 w 21600"/>
                    <a:gd name="T1" fmla="*/ 385614 h 21600"/>
                    <a:gd name="T2" fmla="*/ 2147483647 w 21600"/>
                    <a:gd name="T3" fmla="*/ 660835 h 21600"/>
                    <a:gd name="T4" fmla="*/ 505692994 w 21600"/>
                    <a:gd name="T5" fmla="*/ 660835 h 21600"/>
                    <a:gd name="T6" fmla="*/ 0 w 21600"/>
                    <a:gd name="T7" fmla="*/ 385614 h 21600"/>
                    <a:gd name="T8" fmla="*/ 0 w 21600"/>
                    <a:gd name="T9" fmla="*/ 275221 h 21600"/>
                    <a:gd name="T10" fmla="*/ 505692994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75221 h 21600"/>
                    <a:gd name="T16" fmla="*/ 2147483647 w 21600"/>
                    <a:gd name="T17" fmla="*/ 385614 h 21600"/>
                    <a:gd name="T18" fmla="*/ 2147483647 w 21600"/>
                    <a:gd name="T19" fmla="*/ 385614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2604"/>
                      </a:moveTo>
                      <a:cubicBezTo>
                        <a:pt x="21600" y="17571"/>
                        <a:pt x="21271" y="21600"/>
                        <a:pt x="20866" y="21600"/>
                      </a:cubicBezTo>
                      <a:lnTo>
                        <a:pt x="734" y="21600"/>
                      </a:lnTo>
                      <a:cubicBezTo>
                        <a:pt x="329" y="21600"/>
                        <a:pt x="0" y="17571"/>
                        <a:pt x="0" y="12604"/>
                      </a:cubicBezTo>
                      <a:lnTo>
                        <a:pt x="0" y="8996"/>
                      </a:lnTo>
                      <a:cubicBezTo>
                        <a:pt x="0" y="4029"/>
                        <a:pt x="329" y="0"/>
                        <a:pt x="734" y="0"/>
                      </a:cubicBezTo>
                      <a:lnTo>
                        <a:pt x="20866" y="0"/>
                      </a:lnTo>
                      <a:cubicBezTo>
                        <a:pt x="21271" y="0"/>
                        <a:pt x="21600" y="4029"/>
                        <a:pt x="21600" y="8996"/>
                      </a:cubicBezTo>
                      <a:cubicBezTo>
                        <a:pt x="21600" y="8996"/>
                        <a:pt x="21600" y="12604"/>
                        <a:pt x="21600" y="12604"/>
                      </a:cubicBezTo>
                      <a:close/>
                      <a:moveTo>
                        <a:pt x="21600" y="12604"/>
                      </a:moveTo>
                    </a:path>
                  </a:pathLst>
                </a:custGeom>
                <a:solidFill>
                  <a:srgbClr val="F411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6" name="AutoShape 98"/>
                <p:cNvSpPr>
                  <a:spLocks/>
                </p:cNvSpPr>
                <p:nvPr/>
              </p:nvSpPr>
              <p:spPr bwMode="auto">
                <a:xfrm>
                  <a:off x="11176000" y="5549900"/>
                  <a:ext cx="173038" cy="176213"/>
                </a:xfrm>
                <a:custGeom>
                  <a:avLst/>
                  <a:gdLst>
                    <a:gd name="T0" fmla="*/ 72904781 w 18401"/>
                    <a:gd name="T1" fmla="*/ 0 h 18929"/>
                    <a:gd name="T2" fmla="*/ 143659117 w 18401"/>
                    <a:gd name="T3" fmla="*/ 60635825 h 18929"/>
                    <a:gd name="T4" fmla="*/ 64850215 w 18401"/>
                    <a:gd name="T5" fmla="*/ 63061623 h 18929"/>
                    <a:gd name="T6" fmla="*/ 64850215 w 18401"/>
                    <a:gd name="T7" fmla="*/ 126107998 h 18929"/>
                    <a:gd name="T8" fmla="*/ 11549678 w 18401"/>
                    <a:gd name="T9" fmla="*/ 126107998 h 18929"/>
                    <a:gd name="T10" fmla="*/ 72904781 w 18401"/>
                    <a:gd name="T11" fmla="*/ 0 h 18929"/>
                    <a:gd name="T12" fmla="*/ 72904781 w 18401"/>
                    <a:gd name="T13" fmla="*/ 0 h 18929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18401" h="18929">
                      <a:moveTo>
                        <a:pt x="9323" y="0"/>
                      </a:moveTo>
                      <a:cubicBezTo>
                        <a:pt x="9323" y="0"/>
                        <a:pt x="19009" y="2906"/>
                        <a:pt x="18371" y="8074"/>
                      </a:cubicBezTo>
                      <a:cubicBezTo>
                        <a:pt x="17732" y="13240"/>
                        <a:pt x="8293" y="8397"/>
                        <a:pt x="8293" y="8397"/>
                      </a:cubicBezTo>
                      <a:lnTo>
                        <a:pt x="8293" y="16792"/>
                      </a:lnTo>
                      <a:cubicBezTo>
                        <a:pt x="8293" y="16792"/>
                        <a:pt x="5542" y="21600"/>
                        <a:pt x="1477" y="16792"/>
                      </a:cubicBezTo>
                      <a:cubicBezTo>
                        <a:pt x="-2591" y="11984"/>
                        <a:pt x="2309" y="2584"/>
                        <a:pt x="9323" y="0"/>
                      </a:cubicBezTo>
                      <a:close/>
                      <a:moveTo>
                        <a:pt x="9323" y="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7" name="AutoShape 99"/>
                <p:cNvSpPr>
                  <a:spLocks/>
                </p:cNvSpPr>
                <p:nvPr/>
              </p:nvSpPr>
              <p:spPr bwMode="auto">
                <a:xfrm>
                  <a:off x="13449300" y="5600700"/>
                  <a:ext cx="180975" cy="158750"/>
                </a:xfrm>
                <a:custGeom>
                  <a:avLst/>
                  <a:gdLst>
                    <a:gd name="T0" fmla="*/ 0 w 19296"/>
                    <a:gd name="T1" fmla="*/ 67431036 h 18382"/>
                    <a:gd name="T2" fmla="*/ 39446538 w 19296"/>
                    <a:gd name="T3" fmla="*/ 278275 h 18382"/>
                    <a:gd name="T4" fmla="*/ 63285708 w 19296"/>
                    <a:gd name="T5" fmla="*/ 57145172 h 18382"/>
                    <a:gd name="T6" fmla="*/ 125209386 w 19296"/>
                    <a:gd name="T7" fmla="*/ 43160793 h 18382"/>
                    <a:gd name="T8" fmla="*/ 140429003 w 19296"/>
                    <a:gd name="T9" fmla="*/ 83890765 h 18382"/>
                    <a:gd name="T10" fmla="*/ 0 w 19296"/>
                    <a:gd name="T11" fmla="*/ 67431036 h 18382"/>
                    <a:gd name="T12" fmla="*/ 0 w 19296"/>
                    <a:gd name="T13" fmla="*/ 67431036 h 18382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19296" h="18382">
                      <a:moveTo>
                        <a:pt x="0" y="12122"/>
                      </a:moveTo>
                      <a:cubicBezTo>
                        <a:pt x="0" y="12122"/>
                        <a:pt x="-5" y="930"/>
                        <a:pt x="5098" y="50"/>
                      </a:cubicBezTo>
                      <a:cubicBezTo>
                        <a:pt x="10207" y="-833"/>
                        <a:pt x="8179" y="10273"/>
                        <a:pt x="8179" y="10273"/>
                      </a:cubicBezTo>
                      <a:lnTo>
                        <a:pt x="16182" y="7759"/>
                      </a:lnTo>
                      <a:cubicBezTo>
                        <a:pt x="16182" y="7759"/>
                        <a:pt x="21595" y="9399"/>
                        <a:pt x="18149" y="15081"/>
                      </a:cubicBezTo>
                      <a:cubicBezTo>
                        <a:pt x="14705" y="20767"/>
                        <a:pt x="4428" y="18673"/>
                        <a:pt x="0" y="12122"/>
                      </a:cubicBezTo>
                      <a:close/>
                      <a:moveTo>
                        <a:pt x="0" y="12122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8" name="AutoShape 100"/>
                <p:cNvSpPr>
                  <a:spLocks/>
                </p:cNvSpPr>
                <p:nvPr/>
              </p:nvSpPr>
              <p:spPr bwMode="auto">
                <a:xfrm>
                  <a:off x="13919200" y="3733800"/>
                  <a:ext cx="1157288" cy="4679950"/>
                </a:xfrm>
                <a:custGeom>
                  <a:avLst/>
                  <a:gdLst>
                    <a:gd name="T0" fmla="*/ 2147483647 w 21415"/>
                    <a:gd name="T1" fmla="*/ 2147483647 h 21554"/>
                    <a:gd name="T2" fmla="*/ 2147483647 w 21415"/>
                    <a:gd name="T3" fmla="*/ 2147483647 h 21554"/>
                    <a:gd name="T4" fmla="*/ 213217628 w 21415"/>
                    <a:gd name="T5" fmla="*/ 2147483647 h 21554"/>
                    <a:gd name="T6" fmla="*/ 2147483647 w 21415"/>
                    <a:gd name="T7" fmla="*/ 2147483647 h 21554"/>
                    <a:gd name="T8" fmla="*/ 2147483647 w 21415"/>
                    <a:gd name="T9" fmla="*/ 2147483647 h 21554"/>
                    <a:gd name="T10" fmla="*/ 2147483647 w 21415"/>
                    <a:gd name="T11" fmla="*/ 2147483647 h 21554"/>
                    <a:gd name="T12" fmla="*/ 2147483647 w 21415"/>
                    <a:gd name="T13" fmla="*/ 2147483647 h 21554"/>
                    <a:gd name="T14" fmla="*/ 2147483647 w 21415"/>
                    <a:gd name="T15" fmla="*/ 2147483647 h 21554"/>
                    <a:gd name="T16" fmla="*/ 2147483647 w 21415"/>
                    <a:gd name="T17" fmla="*/ 2147483647 h 2155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1415" h="21554">
                      <a:moveTo>
                        <a:pt x="1854" y="21373"/>
                      </a:moveTo>
                      <a:cubicBezTo>
                        <a:pt x="1738" y="21498"/>
                        <a:pt x="1233" y="21577"/>
                        <a:pt x="728" y="21548"/>
                      </a:cubicBezTo>
                      <a:cubicBezTo>
                        <a:pt x="223" y="21519"/>
                        <a:pt x="-92" y="21393"/>
                        <a:pt x="25" y="21267"/>
                      </a:cubicBezTo>
                      <a:lnTo>
                        <a:pt x="19139" y="637"/>
                      </a:lnTo>
                      <a:lnTo>
                        <a:pt x="19562" y="181"/>
                      </a:lnTo>
                      <a:cubicBezTo>
                        <a:pt x="19678" y="56"/>
                        <a:pt x="20182" y="-23"/>
                        <a:pt x="20688" y="6"/>
                      </a:cubicBezTo>
                      <a:cubicBezTo>
                        <a:pt x="21193" y="35"/>
                        <a:pt x="21508" y="161"/>
                        <a:pt x="21391" y="287"/>
                      </a:cubicBezTo>
                      <a:cubicBezTo>
                        <a:pt x="21391" y="287"/>
                        <a:pt x="1854" y="21373"/>
                        <a:pt x="1854" y="21373"/>
                      </a:cubicBezTo>
                      <a:close/>
                      <a:moveTo>
                        <a:pt x="1854" y="21373"/>
                      </a:moveTo>
                    </a:path>
                  </a:pathLst>
                </a:custGeom>
                <a:solidFill>
                  <a:srgbClr val="9A9A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9" name="AutoShape 101"/>
                <p:cNvSpPr>
                  <a:spLocks/>
                </p:cNvSpPr>
                <p:nvPr/>
              </p:nvSpPr>
              <p:spPr bwMode="auto">
                <a:xfrm>
                  <a:off x="14490700" y="4216400"/>
                  <a:ext cx="4275138" cy="2203450"/>
                </a:xfrm>
                <a:custGeom>
                  <a:avLst/>
                  <a:gdLst>
                    <a:gd name="T0" fmla="*/ 2147483647 w 21600"/>
                    <a:gd name="T1" fmla="*/ 2147483647 h 20347"/>
                    <a:gd name="T2" fmla="*/ 2147483647 w 21600"/>
                    <a:gd name="T3" fmla="*/ 2147483647 h 20347"/>
                    <a:gd name="T4" fmla="*/ 2147483647 w 21600"/>
                    <a:gd name="T5" fmla="*/ 2147483647 h 20347"/>
                    <a:gd name="T6" fmla="*/ 2147483647 w 21600"/>
                    <a:gd name="T7" fmla="*/ 2147483647 h 20347"/>
                    <a:gd name="T8" fmla="*/ 2147483647 w 21600"/>
                    <a:gd name="T9" fmla="*/ 2147483647 h 20347"/>
                    <a:gd name="T10" fmla="*/ 2147483647 w 21600"/>
                    <a:gd name="T11" fmla="*/ 2147483647 h 20347"/>
                    <a:gd name="T12" fmla="*/ 2147483647 w 21600"/>
                    <a:gd name="T13" fmla="*/ 2147483647 h 20347"/>
                    <a:gd name="T14" fmla="*/ 0 w 21600"/>
                    <a:gd name="T15" fmla="*/ 2147483647 h 20347"/>
                    <a:gd name="T16" fmla="*/ 2147483647 w 21600"/>
                    <a:gd name="T17" fmla="*/ 2147483647 h 20347"/>
                    <a:gd name="T18" fmla="*/ 2147483647 w 21600"/>
                    <a:gd name="T19" fmla="*/ 2147483647 h 20347"/>
                    <a:gd name="T20" fmla="*/ 2147483647 w 21600"/>
                    <a:gd name="T21" fmla="*/ 2147483647 h 20347"/>
                    <a:gd name="T22" fmla="*/ 2147483647 w 21600"/>
                    <a:gd name="T23" fmla="*/ 2147483647 h 20347"/>
                    <a:gd name="T24" fmla="*/ 2147483647 w 21600"/>
                    <a:gd name="T25" fmla="*/ 2147483647 h 20347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21600" h="20347">
                      <a:moveTo>
                        <a:pt x="21053" y="11356"/>
                      </a:moveTo>
                      <a:cubicBezTo>
                        <a:pt x="19522" y="11867"/>
                        <a:pt x="16965" y="10353"/>
                        <a:pt x="14989" y="8797"/>
                      </a:cubicBezTo>
                      <a:cubicBezTo>
                        <a:pt x="13012" y="7241"/>
                        <a:pt x="11430" y="3085"/>
                        <a:pt x="8655" y="1072"/>
                      </a:cubicBezTo>
                      <a:cubicBezTo>
                        <a:pt x="5881" y="-941"/>
                        <a:pt x="1879" y="499"/>
                        <a:pt x="1879" y="499"/>
                      </a:cubicBezTo>
                      <a:lnTo>
                        <a:pt x="1878" y="508"/>
                      </a:lnTo>
                      <a:cubicBezTo>
                        <a:pt x="2113" y="1602"/>
                        <a:pt x="2264" y="3291"/>
                        <a:pt x="2015" y="5799"/>
                      </a:cubicBezTo>
                      <a:cubicBezTo>
                        <a:pt x="1522" y="10768"/>
                        <a:pt x="2077" y="15085"/>
                        <a:pt x="48" y="19014"/>
                      </a:cubicBezTo>
                      <a:lnTo>
                        <a:pt x="0" y="19500"/>
                      </a:lnTo>
                      <a:cubicBezTo>
                        <a:pt x="0" y="19500"/>
                        <a:pt x="613" y="17292"/>
                        <a:pt x="4393" y="17082"/>
                      </a:cubicBezTo>
                      <a:cubicBezTo>
                        <a:pt x="8173" y="16872"/>
                        <a:pt x="8880" y="20659"/>
                        <a:pt x="14651" y="20326"/>
                      </a:cubicBezTo>
                      <a:cubicBezTo>
                        <a:pt x="19958" y="20020"/>
                        <a:pt x="21402" y="12389"/>
                        <a:pt x="21600" y="11162"/>
                      </a:cubicBezTo>
                      <a:cubicBezTo>
                        <a:pt x="21469" y="11213"/>
                        <a:pt x="21291" y="11276"/>
                        <a:pt x="21053" y="11356"/>
                      </a:cubicBezTo>
                      <a:close/>
                      <a:moveTo>
                        <a:pt x="21053" y="11356"/>
                      </a:moveTo>
                    </a:path>
                  </a:pathLst>
                </a:custGeom>
                <a:solidFill>
                  <a:srgbClr val="DB125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8227" name="AutoShape 103"/>
              <p:cNvSpPr>
                <a:spLocks/>
              </p:cNvSpPr>
              <p:nvPr/>
            </p:nvSpPr>
            <p:spPr bwMode="auto">
              <a:xfrm>
                <a:off x="15633700" y="4813300"/>
                <a:ext cx="3116263" cy="1604963"/>
              </a:xfrm>
              <a:custGeom>
                <a:avLst/>
                <a:gdLst>
                  <a:gd name="T0" fmla="*/ 2147483647 w 21600"/>
                  <a:gd name="T1" fmla="*/ 2147483647 h 21222"/>
                  <a:gd name="T2" fmla="*/ 2147483647 w 21600"/>
                  <a:gd name="T3" fmla="*/ 0 h 21222"/>
                  <a:gd name="T4" fmla="*/ 2147483647 w 21600"/>
                  <a:gd name="T5" fmla="*/ 2147483647 h 21222"/>
                  <a:gd name="T6" fmla="*/ 0 w 21600"/>
                  <a:gd name="T7" fmla="*/ 2147483647 h 21222"/>
                  <a:gd name="T8" fmla="*/ 2147483647 w 21600"/>
                  <a:gd name="T9" fmla="*/ 2147483647 h 21222"/>
                  <a:gd name="T10" fmla="*/ 2147483647 w 21600"/>
                  <a:gd name="T11" fmla="*/ 2147483647 h 21222"/>
                  <a:gd name="T12" fmla="*/ 2147483647 w 21600"/>
                  <a:gd name="T13" fmla="*/ 2147483647 h 21222"/>
                  <a:gd name="T14" fmla="*/ 2147483647 w 21600"/>
                  <a:gd name="T15" fmla="*/ 2147483647 h 21222"/>
                  <a:gd name="T16" fmla="*/ 2147483647 w 21600"/>
                  <a:gd name="T17" fmla="*/ 2147483647 h 2122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600" h="21222">
                    <a:moveTo>
                      <a:pt x="12531" y="4694"/>
                    </a:moveTo>
                    <a:cubicBezTo>
                      <a:pt x="11301" y="3685"/>
                      <a:pt x="10182" y="1908"/>
                      <a:pt x="8972" y="0"/>
                    </a:cubicBezTo>
                    <a:cubicBezTo>
                      <a:pt x="9275" y="3050"/>
                      <a:pt x="8948" y="6597"/>
                      <a:pt x="7200" y="10125"/>
                    </a:cubicBezTo>
                    <a:cubicBezTo>
                      <a:pt x="5268" y="14026"/>
                      <a:pt x="2416" y="15871"/>
                      <a:pt x="0" y="16739"/>
                    </a:cubicBezTo>
                    <a:cubicBezTo>
                      <a:pt x="3603" y="17681"/>
                      <a:pt x="5287" y="21600"/>
                      <a:pt x="12069" y="21192"/>
                    </a:cubicBezTo>
                    <a:cubicBezTo>
                      <a:pt x="19347" y="20754"/>
                      <a:pt x="21328" y="9834"/>
                      <a:pt x="21600" y="8078"/>
                    </a:cubicBezTo>
                    <a:cubicBezTo>
                      <a:pt x="21421" y="8151"/>
                      <a:pt x="21177" y="8241"/>
                      <a:pt x="20850" y="8355"/>
                    </a:cubicBezTo>
                    <a:cubicBezTo>
                      <a:pt x="18750" y="9087"/>
                      <a:pt x="15242" y="6921"/>
                      <a:pt x="12531" y="4694"/>
                    </a:cubicBezTo>
                    <a:close/>
                    <a:moveTo>
                      <a:pt x="12531" y="4694"/>
                    </a:moveTo>
                  </a:path>
                </a:pathLst>
              </a:custGeom>
              <a:solidFill>
                <a:srgbClr val="BC0F4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8211" name="Group 122"/>
            <p:cNvGrpSpPr>
              <a:grpSpLocks/>
            </p:cNvGrpSpPr>
            <p:nvPr/>
          </p:nvGrpSpPr>
          <p:grpSpPr bwMode="auto">
            <a:xfrm>
              <a:off x="8813800" y="8089900"/>
              <a:ext cx="7232650" cy="5259388"/>
              <a:chOff x="8813800" y="8089900"/>
              <a:chExt cx="7232650" cy="5259388"/>
            </a:xfrm>
          </p:grpSpPr>
          <p:sp>
            <p:nvSpPr>
              <p:cNvPr id="8212" name="AutoShape 10"/>
              <p:cNvSpPr>
                <a:spLocks/>
              </p:cNvSpPr>
              <p:nvPr/>
            </p:nvSpPr>
            <p:spPr bwMode="auto">
              <a:xfrm>
                <a:off x="8813800" y="8318500"/>
                <a:ext cx="7232650" cy="4268788"/>
              </a:xfrm>
              <a:custGeom>
                <a:avLst/>
                <a:gdLst>
                  <a:gd name="T0" fmla="*/ 2147483647 w 21431"/>
                  <a:gd name="T1" fmla="*/ 2147483647 h 21304"/>
                  <a:gd name="T2" fmla="*/ 2147483647 w 21431"/>
                  <a:gd name="T3" fmla="*/ 2147483647 h 21304"/>
                  <a:gd name="T4" fmla="*/ 2147483647 w 21431"/>
                  <a:gd name="T5" fmla="*/ 2147483647 h 21304"/>
                  <a:gd name="T6" fmla="*/ 2147483647 w 21431"/>
                  <a:gd name="T7" fmla="*/ 2147483647 h 21304"/>
                  <a:gd name="T8" fmla="*/ 2147483647 w 21431"/>
                  <a:gd name="T9" fmla="*/ 2147483647 h 21304"/>
                  <a:gd name="T10" fmla="*/ 2147483647 w 21431"/>
                  <a:gd name="T11" fmla="*/ 2147483647 h 21304"/>
                  <a:gd name="T12" fmla="*/ 2147483647 w 21431"/>
                  <a:gd name="T13" fmla="*/ 2147483647 h 21304"/>
                  <a:gd name="T14" fmla="*/ 2147483647 w 21431"/>
                  <a:gd name="T15" fmla="*/ 2147483647 h 21304"/>
                  <a:gd name="T16" fmla="*/ 2147483647 w 21431"/>
                  <a:gd name="T17" fmla="*/ 2147483647 h 21304"/>
                  <a:gd name="T18" fmla="*/ 2147483647 w 21431"/>
                  <a:gd name="T19" fmla="*/ 2147483647 h 21304"/>
                  <a:gd name="T20" fmla="*/ 2147483647 w 21431"/>
                  <a:gd name="T21" fmla="*/ 2147483647 h 21304"/>
                  <a:gd name="T22" fmla="*/ 2147483647 w 21431"/>
                  <a:gd name="T23" fmla="*/ 2147483647 h 21304"/>
                  <a:gd name="T24" fmla="*/ 2147483647 w 21431"/>
                  <a:gd name="T25" fmla="*/ 2147483647 h 21304"/>
                  <a:gd name="T26" fmla="*/ 2147483647 w 21431"/>
                  <a:gd name="T27" fmla="*/ 2147483647 h 21304"/>
                  <a:gd name="T28" fmla="*/ 2147483647 w 21431"/>
                  <a:gd name="T29" fmla="*/ 2147483647 h 21304"/>
                  <a:gd name="T30" fmla="*/ 2147483647 w 21431"/>
                  <a:gd name="T31" fmla="*/ 2147483647 h 21304"/>
                  <a:gd name="T32" fmla="*/ 2147483647 w 21431"/>
                  <a:gd name="T33" fmla="*/ 2147483647 h 21304"/>
                  <a:gd name="T34" fmla="*/ 2147483647 w 21431"/>
                  <a:gd name="T35" fmla="*/ 0 h 21304"/>
                  <a:gd name="T36" fmla="*/ 2147483647 w 21431"/>
                  <a:gd name="T37" fmla="*/ 0 h 21304"/>
                  <a:gd name="T38" fmla="*/ 0 w 21431"/>
                  <a:gd name="T39" fmla="*/ 2147483647 h 21304"/>
                  <a:gd name="T40" fmla="*/ 2147483647 w 21431"/>
                  <a:gd name="T41" fmla="*/ 2147483647 h 21304"/>
                  <a:gd name="T42" fmla="*/ 2147483647 w 21431"/>
                  <a:gd name="T43" fmla="*/ 2147483647 h 2130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1431" h="21304">
                    <a:moveTo>
                      <a:pt x="507" y="3041"/>
                    </a:moveTo>
                    <a:cubicBezTo>
                      <a:pt x="507" y="3041"/>
                      <a:pt x="1014" y="7265"/>
                      <a:pt x="1825" y="8963"/>
                    </a:cubicBezTo>
                    <a:cubicBezTo>
                      <a:pt x="2637" y="10661"/>
                      <a:pt x="3346" y="11282"/>
                      <a:pt x="3346" y="11282"/>
                    </a:cubicBezTo>
                    <a:lnTo>
                      <a:pt x="4056" y="11282"/>
                    </a:lnTo>
                    <a:cubicBezTo>
                      <a:pt x="4056" y="11282"/>
                      <a:pt x="4462" y="13130"/>
                      <a:pt x="5273" y="14211"/>
                    </a:cubicBezTo>
                    <a:cubicBezTo>
                      <a:pt x="6085" y="15291"/>
                      <a:pt x="7099" y="16061"/>
                      <a:pt x="7099" y="16061"/>
                    </a:cubicBezTo>
                    <a:lnTo>
                      <a:pt x="7855" y="18035"/>
                    </a:lnTo>
                    <a:cubicBezTo>
                      <a:pt x="7855" y="18035"/>
                      <a:pt x="8518" y="19609"/>
                      <a:pt x="9228" y="19918"/>
                    </a:cubicBezTo>
                    <a:cubicBezTo>
                      <a:pt x="9938" y="20227"/>
                      <a:pt x="10851" y="21068"/>
                      <a:pt x="10851" y="21068"/>
                    </a:cubicBezTo>
                    <a:cubicBezTo>
                      <a:pt x="10851" y="21068"/>
                      <a:pt x="12169" y="21600"/>
                      <a:pt x="12879" y="21068"/>
                    </a:cubicBezTo>
                    <a:cubicBezTo>
                      <a:pt x="13589" y="20535"/>
                      <a:pt x="15413" y="16932"/>
                      <a:pt x="15413" y="16932"/>
                    </a:cubicBezTo>
                    <a:cubicBezTo>
                      <a:pt x="15413" y="16932"/>
                      <a:pt x="15921" y="15596"/>
                      <a:pt x="16530" y="14824"/>
                    </a:cubicBezTo>
                    <a:cubicBezTo>
                      <a:pt x="17138" y="14052"/>
                      <a:pt x="17949" y="12173"/>
                      <a:pt x="17949" y="12173"/>
                    </a:cubicBezTo>
                    <a:cubicBezTo>
                      <a:pt x="17949" y="12173"/>
                      <a:pt x="18355" y="9885"/>
                      <a:pt x="18761" y="9577"/>
                    </a:cubicBezTo>
                    <a:cubicBezTo>
                      <a:pt x="19166" y="9268"/>
                      <a:pt x="19977" y="8496"/>
                      <a:pt x="20383" y="7493"/>
                    </a:cubicBezTo>
                    <a:cubicBezTo>
                      <a:pt x="20789" y="6490"/>
                      <a:pt x="20992" y="4946"/>
                      <a:pt x="21296" y="4637"/>
                    </a:cubicBezTo>
                    <a:cubicBezTo>
                      <a:pt x="21600" y="4329"/>
                      <a:pt x="21296" y="1238"/>
                      <a:pt x="21296" y="1238"/>
                    </a:cubicBezTo>
                    <a:lnTo>
                      <a:pt x="8315" y="0"/>
                    </a:lnTo>
                    <a:lnTo>
                      <a:pt x="4056" y="0"/>
                    </a:lnTo>
                    <a:lnTo>
                      <a:pt x="0" y="1701"/>
                    </a:lnTo>
                    <a:cubicBezTo>
                      <a:pt x="0" y="1701"/>
                      <a:pt x="507" y="3041"/>
                      <a:pt x="507" y="3041"/>
                    </a:cubicBezTo>
                    <a:close/>
                    <a:moveTo>
                      <a:pt x="507" y="3041"/>
                    </a:moveTo>
                  </a:path>
                </a:pathLst>
              </a:custGeom>
              <a:solidFill>
                <a:srgbClr val="D8C19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13" name="AutoShape 11"/>
              <p:cNvSpPr>
                <a:spLocks/>
              </p:cNvSpPr>
              <p:nvPr/>
            </p:nvSpPr>
            <p:spPr bwMode="auto">
              <a:xfrm>
                <a:off x="8813800" y="8458200"/>
                <a:ext cx="7232650" cy="717550"/>
              </a:xfrm>
              <a:custGeom>
                <a:avLst/>
                <a:gdLst>
                  <a:gd name="T0" fmla="*/ 0 w 21600"/>
                  <a:gd name="T1" fmla="*/ 2147483647 h 20735"/>
                  <a:gd name="T2" fmla="*/ 0 w 21600"/>
                  <a:gd name="T3" fmla="*/ 2147483647 h 20735"/>
                  <a:gd name="T4" fmla="*/ 2147483647 w 21600"/>
                  <a:gd name="T5" fmla="*/ 2147483647 h 20735"/>
                  <a:gd name="T6" fmla="*/ 2147483647 w 21600"/>
                  <a:gd name="T7" fmla="*/ 2147483647 h 20735"/>
                  <a:gd name="T8" fmla="*/ 2147483647 w 21600"/>
                  <a:gd name="T9" fmla="*/ 2147483647 h 20735"/>
                  <a:gd name="T10" fmla="*/ 2147483647 w 21600"/>
                  <a:gd name="T11" fmla="*/ 2147483647 h 20735"/>
                  <a:gd name="T12" fmla="*/ 2147483647 w 21600"/>
                  <a:gd name="T13" fmla="*/ 2147483647 h 20735"/>
                  <a:gd name="T14" fmla="*/ 2147483647 w 21600"/>
                  <a:gd name="T15" fmla="*/ 2147483647 h 20735"/>
                  <a:gd name="T16" fmla="*/ 2147483647 w 21600"/>
                  <a:gd name="T17" fmla="*/ 2147483647 h 20735"/>
                  <a:gd name="T18" fmla="*/ 2147483647 w 21600"/>
                  <a:gd name="T19" fmla="*/ 2147483647 h 20735"/>
                  <a:gd name="T20" fmla="*/ 2147483647 w 21600"/>
                  <a:gd name="T21" fmla="*/ 2147483647 h 20735"/>
                  <a:gd name="T22" fmla="*/ 2147483647 w 21600"/>
                  <a:gd name="T23" fmla="*/ 2147483647 h 20735"/>
                  <a:gd name="T24" fmla="*/ 2147483647 w 21600"/>
                  <a:gd name="T25" fmla="*/ 2147483647 h 20735"/>
                  <a:gd name="T26" fmla="*/ 2147483647 w 21600"/>
                  <a:gd name="T27" fmla="*/ 2147483647 h 20735"/>
                  <a:gd name="T28" fmla="*/ 2147483647 w 21600"/>
                  <a:gd name="T29" fmla="*/ 2147483647 h 20735"/>
                  <a:gd name="T30" fmla="*/ 2147483647 w 21600"/>
                  <a:gd name="T31" fmla="*/ 2147483647 h 20735"/>
                  <a:gd name="T32" fmla="*/ 2147483647 w 21600"/>
                  <a:gd name="T33" fmla="*/ 2147483647 h 20735"/>
                  <a:gd name="T34" fmla="*/ 2147483647 w 21600"/>
                  <a:gd name="T35" fmla="*/ 0 h 20735"/>
                  <a:gd name="T36" fmla="*/ 2147483647 w 21600"/>
                  <a:gd name="T37" fmla="*/ 0 h 20735"/>
                  <a:gd name="T38" fmla="*/ 2147483647 w 21600"/>
                  <a:gd name="T39" fmla="*/ 2147483647 h 20735"/>
                  <a:gd name="T40" fmla="*/ 2147483647 w 21600"/>
                  <a:gd name="T41" fmla="*/ 2147483647 h 20735"/>
                  <a:gd name="T42" fmla="*/ 0 w 21600"/>
                  <a:gd name="T43" fmla="*/ 2147483647 h 20735"/>
                  <a:gd name="T44" fmla="*/ 0 w 21600"/>
                  <a:gd name="T45" fmla="*/ 2147483647 h 2073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1600" h="20735">
                    <a:moveTo>
                      <a:pt x="0" y="6882"/>
                    </a:moveTo>
                    <a:lnTo>
                      <a:pt x="0" y="13306"/>
                    </a:lnTo>
                    <a:cubicBezTo>
                      <a:pt x="0" y="13306"/>
                      <a:pt x="3833" y="14294"/>
                      <a:pt x="4702" y="17258"/>
                    </a:cubicBezTo>
                    <a:cubicBezTo>
                      <a:pt x="5570" y="20223"/>
                      <a:pt x="6286" y="17258"/>
                      <a:pt x="6286" y="17258"/>
                    </a:cubicBezTo>
                    <a:cubicBezTo>
                      <a:pt x="6286" y="17258"/>
                      <a:pt x="7615" y="18411"/>
                      <a:pt x="7870" y="18576"/>
                    </a:cubicBezTo>
                    <a:cubicBezTo>
                      <a:pt x="8126" y="18741"/>
                      <a:pt x="9250" y="17917"/>
                      <a:pt x="9352" y="18576"/>
                    </a:cubicBezTo>
                    <a:cubicBezTo>
                      <a:pt x="9454" y="19234"/>
                      <a:pt x="10715" y="20612"/>
                      <a:pt x="10800" y="20170"/>
                    </a:cubicBezTo>
                    <a:cubicBezTo>
                      <a:pt x="10885" y="19729"/>
                      <a:pt x="11754" y="21600"/>
                      <a:pt x="11958" y="20170"/>
                    </a:cubicBezTo>
                    <a:cubicBezTo>
                      <a:pt x="12163" y="18741"/>
                      <a:pt x="13236" y="19624"/>
                      <a:pt x="13491" y="20170"/>
                    </a:cubicBezTo>
                    <a:cubicBezTo>
                      <a:pt x="13747" y="20717"/>
                      <a:pt x="14871" y="21106"/>
                      <a:pt x="15178" y="20170"/>
                    </a:cubicBezTo>
                    <a:cubicBezTo>
                      <a:pt x="15485" y="19234"/>
                      <a:pt x="16864" y="17753"/>
                      <a:pt x="17018" y="17753"/>
                    </a:cubicBezTo>
                    <a:cubicBezTo>
                      <a:pt x="17171" y="17753"/>
                      <a:pt x="18193" y="17258"/>
                      <a:pt x="18346" y="17258"/>
                    </a:cubicBezTo>
                    <a:cubicBezTo>
                      <a:pt x="18500" y="17258"/>
                      <a:pt x="20135" y="16764"/>
                      <a:pt x="20135" y="16764"/>
                    </a:cubicBezTo>
                    <a:lnTo>
                      <a:pt x="21106" y="13809"/>
                    </a:lnTo>
                    <a:lnTo>
                      <a:pt x="21600" y="13550"/>
                    </a:lnTo>
                    <a:lnTo>
                      <a:pt x="21464" y="3918"/>
                    </a:lnTo>
                    <a:cubicBezTo>
                      <a:pt x="21464" y="3918"/>
                      <a:pt x="14616" y="1066"/>
                      <a:pt x="14309" y="1513"/>
                    </a:cubicBezTo>
                    <a:cubicBezTo>
                      <a:pt x="14003" y="1959"/>
                      <a:pt x="10527" y="0"/>
                      <a:pt x="9352" y="0"/>
                    </a:cubicBezTo>
                    <a:cubicBezTo>
                      <a:pt x="8177" y="0"/>
                      <a:pt x="5366" y="0"/>
                      <a:pt x="5366" y="0"/>
                    </a:cubicBezTo>
                    <a:cubicBezTo>
                      <a:pt x="5366" y="0"/>
                      <a:pt x="4139" y="78"/>
                      <a:pt x="3475" y="1513"/>
                    </a:cubicBezTo>
                    <a:cubicBezTo>
                      <a:pt x="2811" y="2947"/>
                      <a:pt x="1226" y="1504"/>
                      <a:pt x="1226" y="1504"/>
                    </a:cubicBezTo>
                    <a:cubicBezTo>
                      <a:pt x="1226" y="1504"/>
                      <a:pt x="0" y="6882"/>
                      <a:pt x="0" y="6882"/>
                    </a:cubicBezTo>
                    <a:close/>
                    <a:moveTo>
                      <a:pt x="0" y="6882"/>
                    </a:moveTo>
                  </a:path>
                </a:pathLst>
              </a:custGeom>
              <a:solidFill>
                <a:srgbClr val="77673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14" name="AutoShape 12"/>
              <p:cNvSpPr>
                <a:spLocks/>
              </p:cNvSpPr>
              <p:nvPr/>
            </p:nvSpPr>
            <p:spPr bwMode="auto">
              <a:xfrm>
                <a:off x="8877300" y="8585200"/>
                <a:ext cx="7167563" cy="3770313"/>
              </a:xfrm>
              <a:custGeom>
                <a:avLst/>
                <a:gdLst>
                  <a:gd name="T0" fmla="*/ 2147483647 w 21294"/>
                  <a:gd name="T1" fmla="*/ 2147483647 h 21347"/>
                  <a:gd name="T2" fmla="*/ 2147483647 w 21294"/>
                  <a:gd name="T3" fmla="*/ 2147483647 h 21347"/>
                  <a:gd name="T4" fmla="*/ 2147483647 w 21294"/>
                  <a:gd name="T5" fmla="*/ 2147483647 h 21347"/>
                  <a:gd name="T6" fmla="*/ 2147483647 w 21294"/>
                  <a:gd name="T7" fmla="*/ 2147483647 h 21347"/>
                  <a:gd name="T8" fmla="*/ 2147483647 w 21294"/>
                  <a:gd name="T9" fmla="*/ 2147483647 h 21347"/>
                  <a:gd name="T10" fmla="*/ 2147483647 w 21294"/>
                  <a:gd name="T11" fmla="*/ 2147483647 h 21347"/>
                  <a:gd name="T12" fmla="*/ 2147483647 w 21294"/>
                  <a:gd name="T13" fmla="*/ 2147483647 h 21347"/>
                  <a:gd name="T14" fmla="*/ 2147483647 w 21294"/>
                  <a:gd name="T15" fmla="*/ 2147483647 h 21347"/>
                  <a:gd name="T16" fmla="*/ 2147483647 w 21294"/>
                  <a:gd name="T17" fmla="*/ 2147483647 h 21347"/>
                  <a:gd name="T18" fmla="*/ 2147483647 w 21294"/>
                  <a:gd name="T19" fmla="*/ 2147483647 h 21347"/>
                  <a:gd name="T20" fmla="*/ 2147483647 w 21294"/>
                  <a:gd name="T21" fmla="*/ 2147483647 h 21347"/>
                  <a:gd name="T22" fmla="*/ 2147483647 w 21294"/>
                  <a:gd name="T23" fmla="*/ 2147483647 h 21347"/>
                  <a:gd name="T24" fmla="*/ 2147483647 w 21294"/>
                  <a:gd name="T25" fmla="*/ 2147483647 h 21347"/>
                  <a:gd name="T26" fmla="*/ 2147483647 w 21294"/>
                  <a:gd name="T27" fmla="*/ 2147483647 h 21347"/>
                  <a:gd name="T28" fmla="*/ 2147483647 w 21294"/>
                  <a:gd name="T29" fmla="*/ 2147483647 h 21347"/>
                  <a:gd name="T30" fmla="*/ 2147483647 w 21294"/>
                  <a:gd name="T31" fmla="*/ 2147483647 h 21347"/>
                  <a:gd name="T32" fmla="*/ 2147483647 w 21294"/>
                  <a:gd name="T33" fmla="*/ 2147483647 h 21347"/>
                  <a:gd name="T34" fmla="*/ 2147483647 w 21294"/>
                  <a:gd name="T35" fmla="*/ 2147483647 h 21347"/>
                  <a:gd name="T36" fmla="*/ 2147483647 w 21294"/>
                  <a:gd name="T37" fmla="*/ 2147483647 h 21347"/>
                  <a:gd name="T38" fmla="*/ 2147483647 w 21294"/>
                  <a:gd name="T39" fmla="*/ 2147483647 h 21347"/>
                  <a:gd name="T40" fmla="*/ 2147483647 w 21294"/>
                  <a:gd name="T41" fmla="*/ 2147483647 h 21347"/>
                  <a:gd name="T42" fmla="*/ 2147483647 w 21294"/>
                  <a:gd name="T43" fmla="*/ 2147483647 h 21347"/>
                  <a:gd name="T44" fmla="*/ 2147483647 w 21294"/>
                  <a:gd name="T45" fmla="*/ 2147483647 h 21347"/>
                  <a:gd name="T46" fmla="*/ 2147483647 w 21294"/>
                  <a:gd name="T47" fmla="*/ 2147483647 h 21347"/>
                  <a:gd name="T48" fmla="*/ 2147483647 w 21294"/>
                  <a:gd name="T49" fmla="*/ 2147483647 h 21347"/>
                  <a:gd name="T50" fmla="*/ 2147483647 w 21294"/>
                  <a:gd name="T51" fmla="*/ 2147483647 h 21347"/>
                  <a:gd name="T52" fmla="*/ 2147483647 w 21294"/>
                  <a:gd name="T53" fmla="*/ 2147483647 h 21347"/>
                  <a:gd name="T54" fmla="*/ 2147483647 w 21294"/>
                  <a:gd name="T55" fmla="*/ 2147483647 h 21347"/>
                  <a:gd name="T56" fmla="*/ 2147483647 w 21294"/>
                  <a:gd name="T57" fmla="*/ 2147483647 h 21347"/>
                  <a:gd name="T58" fmla="*/ 2147483647 w 21294"/>
                  <a:gd name="T59" fmla="*/ 2147483647 h 21347"/>
                  <a:gd name="T60" fmla="*/ 2147483647 w 21294"/>
                  <a:gd name="T61" fmla="*/ 2147483647 h 21347"/>
                  <a:gd name="T62" fmla="*/ 2147483647 w 21294"/>
                  <a:gd name="T63" fmla="*/ 2147483647 h 21347"/>
                  <a:gd name="T64" fmla="*/ 2147483647 w 21294"/>
                  <a:gd name="T65" fmla="*/ 2147483647 h 21347"/>
                  <a:gd name="T66" fmla="*/ 2147483647 w 21294"/>
                  <a:gd name="T67" fmla="*/ 2147483647 h 21347"/>
                  <a:gd name="T68" fmla="*/ 2147483647 w 21294"/>
                  <a:gd name="T69" fmla="*/ 2147483647 h 21347"/>
                  <a:gd name="T70" fmla="*/ 2147483647 w 21294"/>
                  <a:gd name="T71" fmla="*/ 2147483647 h 21347"/>
                  <a:gd name="T72" fmla="*/ 2147483647 w 21294"/>
                  <a:gd name="T73" fmla="*/ 2147483647 h 21347"/>
                  <a:gd name="T74" fmla="*/ 2147483647 w 21294"/>
                  <a:gd name="T75" fmla="*/ 2147483647 h 21347"/>
                  <a:gd name="T76" fmla="*/ 2147483647 w 21294"/>
                  <a:gd name="T77" fmla="*/ 2147483647 h 21347"/>
                  <a:gd name="T78" fmla="*/ 2147483647 w 21294"/>
                  <a:gd name="T79" fmla="*/ 2147483647 h 21347"/>
                  <a:gd name="T80" fmla="*/ 2147483647 w 21294"/>
                  <a:gd name="T81" fmla="*/ 2147483647 h 21347"/>
                  <a:gd name="T82" fmla="*/ 2147483647 w 21294"/>
                  <a:gd name="T83" fmla="*/ 2147483647 h 21347"/>
                  <a:gd name="T84" fmla="*/ 2147483647 w 21294"/>
                  <a:gd name="T85" fmla="*/ 2147483647 h 21347"/>
                  <a:gd name="T86" fmla="*/ 2147483647 w 21294"/>
                  <a:gd name="T87" fmla="*/ 2147483647 h 21347"/>
                  <a:gd name="T88" fmla="*/ 2147483647 w 21294"/>
                  <a:gd name="T89" fmla="*/ 2147483647 h 21347"/>
                  <a:gd name="T90" fmla="*/ 2147483647 w 21294"/>
                  <a:gd name="T91" fmla="*/ 2147483647 h 21347"/>
                  <a:gd name="T92" fmla="*/ 2147483647 w 21294"/>
                  <a:gd name="T93" fmla="*/ 2147483647 h 21347"/>
                  <a:gd name="T94" fmla="*/ 2147483647 w 21294"/>
                  <a:gd name="T95" fmla="*/ 2147483647 h 21347"/>
                  <a:gd name="T96" fmla="*/ 2147483647 w 21294"/>
                  <a:gd name="T97" fmla="*/ 2147483647 h 21347"/>
                  <a:gd name="T98" fmla="*/ 2147483647 w 21294"/>
                  <a:gd name="T99" fmla="*/ 2147483647 h 21347"/>
                  <a:gd name="T100" fmla="*/ 2147483647 w 21294"/>
                  <a:gd name="T101" fmla="*/ 2147483647 h 21347"/>
                  <a:gd name="T102" fmla="*/ 2147483647 w 21294"/>
                  <a:gd name="T103" fmla="*/ 0 h 21347"/>
                  <a:gd name="T104" fmla="*/ 0 w 21294"/>
                  <a:gd name="T105" fmla="*/ 2147483647 h 21347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1294" h="21347">
                    <a:moveTo>
                      <a:pt x="0" y="1913"/>
                    </a:moveTo>
                    <a:cubicBezTo>
                      <a:pt x="0" y="1913"/>
                      <a:pt x="729" y="6533"/>
                      <a:pt x="1543" y="8083"/>
                    </a:cubicBezTo>
                    <a:cubicBezTo>
                      <a:pt x="2356" y="9632"/>
                      <a:pt x="2254" y="8497"/>
                      <a:pt x="2254" y="8497"/>
                    </a:cubicBezTo>
                    <a:lnTo>
                      <a:pt x="1901" y="3889"/>
                    </a:lnTo>
                    <a:lnTo>
                      <a:pt x="2818" y="7205"/>
                    </a:lnTo>
                    <a:lnTo>
                      <a:pt x="2818" y="3912"/>
                    </a:lnTo>
                    <a:cubicBezTo>
                      <a:pt x="2818" y="3912"/>
                      <a:pt x="3375" y="6878"/>
                      <a:pt x="3730" y="8495"/>
                    </a:cubicBezTo>
                    <a:cubicBezTo>
                      <a:pt x="4086" y="10111"/>
                      <a:pt x="3882" y="11758"/>
                      <a:pt x="4593" y="12533"/>
                    </a:cubicBezTo>
                    <a:cubicBezTo>
                      <a:pt x="5305" y="13308"/>
                      <a:pt x="6372" y="15051"/>
                      <a:pt x="6372" y="15051"/>
                    </a:cubicBezTo>
                    <a:lnTo>
                      <a:pt x="6829" y="16715"/>
                    </a:lnTo>
                    <a:lnTo>
                      <a:pt x="6270" y="12726"/>
                    </a:lnTo>
                    <a:cubicBezTo>
                      <a:pt x="6270" y="12726"/>
                      <a:pt x="5406" y="9627"/>
                      <a:pt x="5456" y="9143"/>
                    </a:cubicBezTo>
                    <a:cubicBezTo>
                      <a:pt x="5507" y="8658"/>
                      <a:pt x="5304" y="5365"/>
                      <a:pt x="5304" y="5365"/>
                    </a:cubicBezTo>
                    <a:cubicBezTo>
                      <a:pt x="5304" y="5365"/>
                      <a:pt x="5711" y="7108"/>
                      <a:pt x="5761" y="7496"/>
                    </a:cubicBezTo>
                    <a:cubicBezTo>
                      <a:pt x="5812" y="7883"/>
                      <a:pt x="6117" y="9315"/>
                      <a:pt x="6117" y="9315"/>
                    </a:cubicBezTo>
                    <a:cubicBezTo>
                      <a:pt x="6117" y="9315"/>
                      <a:pt x="6270" y="7496"/>
                      <a:pt x="6270" y="6721"/>
                    </a:cubicBezTo>
                    <a:cubicBezTo>
                      <a:pt x="6270" y="5946"/>
                      <a:pt x="6219" y="4308"/>
                      <a:pt x="6219" y="4159"/>
                    </a:cubicBezTo>
                    <a:cubicBezTo>
                      <a:pt x="6219" y="4009"/>
                      <a:pt x="6111" y="2695"/>
                      <a:pt x="6111" y="2695"/>
                    </a:cubicBezTo>
                    <a:lnTo>
                      <a:pt x="7439" y="2911"/>
                    </a:lnTo>
                    <a:lnTo>
                      <a:pt x="7896" y="5462"/>
                    </a:lnTo>
                    <a:cubicBezTo>
                      <a:pt x="7896" y="5462"/>
                      <a:pt x="7845" y="7108"/>
                      <a:pt x="7896" y="7496"/>
                    </a:cubicBezTo>
                    <a:cubicBezTo>
                      <a:pt x="7947" y="7883"/>
                      <a:pt x="7693" y="9336"/>
                      <a:pt x="7896" y="10014"/>
                    </a:cubicBezTo>
                    <a:cubicBezTo>
                      <a:pt x="8099" y="10692"/>
                      <a:pt x="8150" y="11564"/>
                      <a:pt x="8354" y="12629"/>
                    </a:cubicBezTo>
                    <a:cubicBezTo>
                      <a:pt x="8557" y="13695"/>
                      <a:pt x="8964" y="15342"/>
                      <a:pt x="8913" y="16020"/>
                    </a:cubicBezTo>
                    <a:cubicBezTo>
                      <a:pt x="8862" y="16698"/>
                      <a:pt x="8811" y="17569"/>
                      <a:pt x="8913" y="17860"/>
                    </a:cubicBezTo>
                    <a:cubicBezTo>
                      <a:pt x="9014" y="18151"/>
                      <a:pt x="9362" y="19603"/>
                      <a:pt x="9362" y="19603"/>
                    </a:cubicBezTo>
                    <a:lnTo>
                      <a:pt x="9608" y="15729"/>
                    </a:lnTo>
                    <a:lnTo>
                      <a:pt x="9608" y="10789"/>
                    </a:lnTo>
                    <a:cubicBezTo>
                      <a:pt x="9608" y="10789"/>
                      <a:pt x="9260" y="8174"/>
                      <a:pt x="9362" y="7690"/>
                    </a:cubicBezTo>
                    <a:cubicBezTo>
                      <a:pt x="9464" y="7205"/>
                      <a:pt x="9163" y="4211"/>
                      <a:pt x="9315" y="4159"/>
                    </a:cubicBezTo>
                    <a:cubicBezTo>
                      <a:pt x="9468" y="4106"/>
                      <a:pt x="9927" y="1929"/>
                      <a:pt x="9927" y="1929"/>
                    </a:cubicBezTo>
                    <a:lnTo>
                      <a:pt x="10352" y="3224"/>
                    </a:lnTo>
                    <a:lnTo>
                      <a:pt x="10691" y="6140"/>
                    </a:lnTo>
                    <a:cubicBezTo>
                      <a:pt x="10691" y="6140"/>
                      <a:pt x="10268" y="7302"/>
                      <a:pt x="10353" y="7883"/>
                    </a:cubicBezTo>
                    <a:cubicBezTo>
                      <a:pt x="10437" y="8465"/>
                      <a:pt x="10217" y="8949"/>
                      <a:pt x="10353" y="9433"/>
                    </a:cubicBezTo>
                    <a:cubicBezTo>
                      <a:pt x="10488" y="9917"/>
                      <a:pt x="10217" y="10356"/>
                      <a:pt x="10353" y="10766"/>
                    </a:cubicBezTo>
                    <a:cubicBezTo>
                      <a:pt x="10488" y="11177"/>
                      <a:pt x="10353" y="12726"/>
                      <a:pt x="10353" y="12726"/>
                    </a:cubicBezTo>
                    <a:lnTo>
                      <a:pt x="10946" y="8755"/>
                    </a:lnTo>
                    <a:cubicBezTo>
                      <a:pt x="10946" y="8755"/>
                      <a:pt x="10692" y="7012"/>
                      <a:pt x="10946" y="6721"/>
                    </a:cubicBezTo>
                    <a:cubicBezTo>
                      <a:pt x="11200" y="6430"/>
                      <a:pt x="11302" y="4211"/>
                      <a:pt x="11454" y="4159"/>
                    </a:cubicBezTo>
                    <a:cubicBezTo>
                      <a:pt x="11607" y="4106"/>
                      <a:pt x="11708" y="2556"/>
                      <a:pt x="11708" y="2556"/>
                    </a:cubicBezTo>
                    <a:lnTo>
                      <a:pt x="12316" y="1847"/>
                    </a:lnTo>
                    <a:cubicBezTo>
                      <a:pt x="12316" y="1847"/>
                      <a:pt x="13229" y="3378"/>
                      <a:pt x="13229" y="3887"/>
                    </a:cubicBezTo>
                    <a:cubicBezTo>
                      <a:pt x="13229" y="4396"/>
                      <a:pt x="13229" y="5849"/>
                      <a:pt x="13229" y="5849"/>
                    </a:cubicBezTo>
                    <a:lnTo>
                      <a:pt x="12882" y="7205"/>
                    </a:lnTo>
                    <a:cubicBezTo>
                      <a:pt x="12882" y="7205"/>
                      <a:pt x="12739" y="8234"/>
                      <a:pt x="12739" y="8495"/>
                    </a:cubicBezTo>
                    <a:cubicBezTo>
                      <a:pt x="12739" y="8755"/>
                      <a:pt x="12739" y="9239"/>
                      <a:pt x="12739" y="9530"/>
                    </a:cubicBezTo>
                    <a:cubicBezTo>
                      <a:pt x="12739" y="9821"/>
                      <a:pt x="12783" y="10725"/>
                      <a:pt x="12783" y="10725"/>
                    </a:cubicBezTo>
                    <a:cubicBezTo>
                      <a:pt x="12783" y="10725"/>
                      <a:pt x="12779" y="11270"/>
                      <a:pt x="12677" y="11853"/>
                    </a:cubicBezTo>
                    <a:cubicBezTo>
                      <a:pt x="12576" y="12436"/>
                      <a:pt x="12320" y="12823"/>
                      <a:pt x="12320" y="12823"/>
                    </a:cubicBezTo>
                    <a:cubicBezTo>
                      <a:pt x="12320" y="12823"/>
                      <a:pt x="12065" y="13695"/>
                      <a:pt x="12014" y="14179"/>
                    </a:cubicBezTo>
                    <a:cubicBezTo>
                      <a:pt x="11963" y="14664"/>
                      <a:pt x="12929" y="12533"/>
                      <a:pt x="12929" y="12533"/>
                    </a:cubicBezTo>
                    <a:cubicBezTo>
                      <a:pt x="12929" y="12533"/>
                      <a:pt x="13437" y="11146"/>
                      <a:pt x="13538" y="10725"/>
                    </a:cubicBezTo>
                    <a:cubicBezTo>
                      <a:pt x="13640" y="10305"/>
                      <a:pt x="13691" y="8465"/>
                      <a:pt x="13843" y="7786"/>
                    </a:cubicBezTo>
                    <a:cubicBezTo>
                      <a:pt x="13996" y="7108"/>
                      <a:pt x="13538" y="6527"/>
                      <a:pt x="13843" y="6430"/>
                    </a:cubicBezTo>
                    <a:cubicBezTo>
                      <a:pt x="14148" y="6334"/>
                      <a:pt x="14199" y="5656"/>
                      <a:pt x="14351" y="5656"/>
                    </a:cubicBezTo>
                    <a:cubicBezTo>
                      <a:pt x="14504" y="5656"/>
                      <a:pt x="15165" y="5462"/>
                      <a:pt x="15165" y="5462"/>
                    </a:cubicBezTo>
                    <a:cubicBezTo>
                      <a:pt x="15165" y="5462"/>
                      <a:pt x="15419" y="6237"/>
                      <a:pt x="15165" y="7012"/>
                    </a:cubicBezTo>
                    <a:cubicBezTo>
                      <a:pt x="14910" y="7786"/>
                      <a:pt x="14860" y="8271"/>
                      <a:pt x="14605" y="9046"/>
                    </a:cubicBezTo>
                    <a:cubicBezTo>
                      <a:pt x="14351" y="9821"/>
                      <a:pt x="14148" y="10177"/>
                      <a:pt x="14046" y="10725"/>
                    </a:cubicBezTo>
                    <a:cubicBezTo>
                      <a:pt x="13945" y="11273"/>
                      <a:pt x="13792" y="11661"/>
                      <a:pt x="13691" y="12436"/>
                    </a:cubicBezTo>
                    <a:cubicBezTo>
                      <a:pt x="13589" y="13211"/>
                      <a:pt x="13538" y="13501"/>
                      <a:pt x="13030" y="14276"/>
                    </a:cubicBezTo>
                    <a:cubicBezTo>
                      <a:pt x="12522" y="15051"/>
                      <a:pt x="12166" y="15535"/>
                      <a:pt x="12064" y="15923"/>
                    </a:cubicBezTo>
                    <a:cubicBezTo>
                      <a:pt x="11962" y="16310"/>
                      <a:pt x="11861" y="17085"/>
                      <a:pt x="11810" y="17763"/>
                    </a:cubicBezTo>
                    <a:cubicBezTo>
                      <a:pt x="11759" y="18441"/>
                      <a:pt x="11556" y="18829"/>
                      <a:pt x="11505" y="19603"/>
                    </a:cubicBezTo>
                    <a:cubicBezTo>
                      <a:pt x="11454" y="20378"/>
                      <a:pt x="11149" y="21347"/>
                      <a:pt x="11149" y="21347"/>
                    </a:cubicBezTo>
                    <a:lnTo>
                      <a:pt x="12522" y="17666"/>
                    </a:lnTo>
                    <a:cubicBezTo>
                      <a:pt x="12522" y="17666"/>
                      <a:pt x="12674" y="15535"/>
                      <a:pt x="12928" y="15535"/>
                    </a:cubicBezTo>
                    <a:cubicBezTo>
                      <a:pt x="13182" y="15535"/>
                      <a:pt x="13182" y="15148"/>
                      <a:pt x="13436" y="15148"/>
                    </a:cubicBezTo>
                    <a:cubicBezTo>
                      <a:pt x="13691" y="15148"/>
                      <a:pt x="13640" y="15342"/>
                      <a:pt x="14097" y="14567"/>
                    </a:cubicBezTo>
                    <a:cubicBezTo>
                      <a:pt x="14555" y="13792"/>
                      <a:pt x="14860" y="13114"/>
                      <a:pt x="14860" y="13114"/>
                    </a:cubicBezTo>
                    <a:cubicBezTo>
                      <a:pt x="14860" y="13114"/>
                      <a:pt x="14860" y="12726"/>
                      <a:pt x="15063" y="12436"/>
                    </a:cubicBezTo>
                    <a:cubicBezTo>
                      <a:pt x="15197" y="12244"/>
                      <a:pt x="15331" y="11940"/>
                      <a:pt x="15407" y="11756"/>
                    </a:cubicBezTo>
                    <a:cubicBezTo>
                      <a:pt x="15446" y="11661"/>
                      <a:pt x="15470" y="11597"/>
                      <a:pt x="15470" y="11597"/>
                    </a:cubicBezTo>
                    <a:cubicBezTo>
                      <a:pt x="15470" y="11597"/>
                      <a:pt x="15368" y="13191"/>
                      <a:pt x="15470" y="13685"/>
                    </a:cubicBezTo>
                    <a:cubicBezTo>
                      <a:pt x="15571" y="14179"/>
                      <a:pt x="15171" y="15148"/>
                      <a:pt x="15171" y="15148"/>
                    </a:cubicBezTo>
                    <a:lnTo>
                      <a:pt x="16398" y="13685"/>
                    </a:lnTo>
                    <a:lnTo>
                      <a:pt x="16398" y="11564"/>
                    </a:lnTo>
                    <a:cubicBezTo>
                      <a:pt x="16398" y="11564"/>
                      <a:pt x="16442" y="10014"/>
                      <a:pt x="16391" y="9530"/>
                    </a:cubicBezTo>
                    <a:cubicBezTo>
                      <a:pt x="16340" y="9046"/>
                      <a:pt x="16185" y="8077"/>
                      <a:pt x="16185" y="8077"/>
                    </a:cubicBezTo>
                    <a:cubicBezTo>
                      <a:pt x="16185" y="8077"/>
                      <a:pt x="16177" y="7108"/>
                      <a:pt x="16409" y="6818"/>
                    </a:cubicBezTo>
                    <a:cubicBezTo>
                      <a:pt x="16640" y="6527"/>
                      <a:pt x="16690" y="5946"/>
                      <a:pt x="17046" y="5656"/>
                    </a:cubicBezTo>
                    <a:cubicBezTo>
                      <a:pt x="17402" y="5365"/>
                      <a:pt x="17097" y="5656"/>
                      <a:pt x="17402" y="5365"/>
                    </a:cubicBezTo>
                    <a:cubicBezTo>
                      <a:pt x="17706" y="5074"/>
                      <a:pt x="17910" y="4978"/>
                      <a:pt x="17960" y="5462"/>
                    </a:cubicBezTo>
                    <a:cubicBezTo>
                      <a:pt x="18011" y="5946"/>
                      <a:pt x="18113" y="6915"/>
                      <a:pt x="17960" y="7496"/>
                    </a:cubicBezTo>
                    <a:cubicBezTo>
                      <a:pt x="17808" y="8077"/>
                      <a:pt x="17706" y="7750"/>
                      <a:pt x="17554" y="8495"/>
                    </a:cubicBezTo>
                    <a:cubicBezTo>
                      <a:pt x="17401" y="9239"/>
                      <a:pt x="17350" y="9336"/>
                      <a:pt x="17401" y="9724"/>
                    </a:cubicBezTo>
                    <a:cubicBezTo>
                      <a:pt x="17452" y="10111"/>
                      <a:pt x="17452" y="10111"/>
                      <a:pt x="17452" y="10111"/>
                    </a:cubicBezTo>
                    <a:lnTo>
                      <a:pt x="18265" y="8495"/>
                    </a:lnTo>
                    <a:lnTo>
                      <a:pt x="18824" y="7302"/>
                    </a:lnTo>
                    <a:cubicBezTo>
                      <a:pt x="18824" y="7302"/>
                      <a:pt x="18977" y="7399"/>
                      <a:pt x="19129" y="6915"/>
                    </a:cubicBezTo>
                    <a:cubicBezTo>
                      <a:pt x="19282" y="6430"/>
                      <a:pt x="19129" y="5171"/>
                      <a:pt x="19129" y="5171"/>
                    </a:cubicBezTo>
                    <a:lnTo>
                      <a:pt x="19790" y="4590"/>
                    </a:lnTo>
                    <a:cubicBezTo>
                      <a:pt x="19790" y="4590"/>
                      <a:pt x="19841" y="5752"/>
                      <a:pt x="19790" y="6043"/>
                    </a:cubicBezTo>
                    <a:cubicBezTo>
                      <a:pt x="19739" y="6334"/>
                      <a:pt x="19180" y="7883"/>
                      <a:pt x="19180" y="7883"/>
                    </a:cubicBezTo>
                    <a:lnTo>
                      <a:pt x="19813" y="7399"/>
                    </a:lnTo>
                    <a:lnTo>
                      <a:pt x="20044" y="5752"/>
                    </a:lnTo>
                    <a:lnTo>
                      <a:pt x="20959" y="4299"/>
                    </a:lnTo>
                    <a:lnTo>
                      <a:pt x="21095" y="1926"/>
                    </a:lnTo>
                    <a:cubicBezTo>
                      <a:pt x="21095" y="1926"/>
                      <a:pt x="21600" y="-35"/>
                      <a:pt x="21000" y="619"/>
                    </a:cubicBezTo>
                    <a:cubicBezTo>
                      <a:pt x="20400" y="1272"/>
                      <a:pt x="18418" y="-253"/>
                      <a:pt x="17757" y="38"/>
                    </a:cubicBezTo>
                    <a:cubicBezTo>
                      <a:pt x="17096" y="328"/>
                      <a:pt x="13589" y="619"/>
                      <a:pt x="11962" y="716"/>
                    </a:cubicBezTo>
                    <a:cubicBezTo>
                      <a:pt x="10336" y="812"/>
                      <a:pt x="3728" y="328"/>
                      <a:pt x="3322" y="425"/>
                    </a:cubicBezTo>
                    <a:cubicBezTo>
                      <a:pt x="2915" y="522"/>
                      <a:pt x="791" y="0"/>
                      <a:pt x="791" y="0"/>
                    </a:cubicBezTo>
                    <a:cubicBezTo>
                      <a:pt x="791" y="0"/>
                      <a:pt x="0" y="1913"/>
                      <a:pt x="0" y="1913"/>
                    </a:cubicBezTo>
                    <a:close/>
                    <a:moveTo>
                      <a:pt x="0" y="1913"/>
                    </a:moveTo>
                  </a:path>
                </a:pathLst>
              </a:custGeom>
              <a:solidFill>
                <a:srgbClr val="7C5024">
                  <a:alpha val="29803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15" name="AutoShape 13"/>
              <p:cNvSpPr>
                <a:spLocks/>
              </p:cNvSpPr>
              <p:nvPr/>
            </p:nvSpPr>
            <p:spPr bwMode="auto">
              <a:xfrm>
                <a:off x="8813800" y="8089900"/>
                <a:ext cx="7232650" cy="833438"/>
              </a:xfrm>
              <a:custGeom>
                <a:avLst/>
                <a:gdLst>
                  <a:gd name="T0" fmla="*/ 2147483647 w 21600"/>
                  <a:gd name="T1" fmla="*/ 2147483647 h 19970"/>
                  <a:gd name="T2" fmla="*/ 2147483647 w 21600"/>
                  <a:gd name="T3" fmla="*/ 2147483647 h 19970"/>
                  <a:gd name="T4" fmla="*/ 2147483647 w 21600"/>
                  <a:gd name="T5" fmla="*/ 2147483647 h 19970"/>
                  <a:gd name="T6" fmla="*/ 2147483647 w 21600"/>
                  <a:gd name="T7" fmla="*/ 2147483647 h 19970"/>
                  <a:gd name="T8" fmla="*/ 2147483647 w 21600"/>
                  <a:gd name="T9" fmla="*/ 2147483647 h 19970"/>
                  <a:gd name="T10" fmla="*/ 2147483647 w 21600"/>
                  <a:gd name="T11" fmla="*/ 2147483647 h 19970"/>
                  <a:gd name="T12" fmla="*/ 2147483647 w 21600"/>
                  <a:gd name="T13" fmla="*/ 2147483647 h 19970"/>
                  <a:gd name="T14" fmla="*/ 2147483647 w 21600"/>
                  <a:gd name="T15" fmla="*/ 2147483647 h 19970"/>
                  <a:gd name="T16" fmla="*/ 2147483647 w 21600"/>
                  <a:gd name="T17" fmla="*/ 2147483647 h 19970"/>
                  <a:gd name="T18" fmla="*/ 2147483647 w 21600"/>
                  <a:gd name="T19" fmla="*/ 2147483647 h 19970"/>
                  <a:gd name="T20" fmla="*/ 2147483647 w 21600"/>
                  <a:gd name="T21" fmla="*/ 2147483647 h 19970"/>
                  <a:gd name="T22" fmla="*/ 2147483647 w 21600"/>
                  <a:gd name="T23" fmla="*/ 2147483647 h 19970"/>
                  <a:gd name="T24" fmla="*/ 2147483647 w 21600"/>
                  <a:gd name="T25" fmla="*/ 2147483647 h 19970"/>
                  <a:gd name="T26" fmla="*/ 2147483647 w 21600"/>
                  <a:gd name="T27" fmla="*/ 2147483647 h 19970"/>
                  <a:gd name="T28" fmla="*/ 2147483647 w 21600"/>
                  <a:gd name="T29" fmla="*/ 2147483647 h 19970"/>
                  <a:gd name="T30" fmla="*/ 2147483647 w 21600"/>
                  <a:gd name="T31" fmla="*/ 2147483647 h 19970"/>
                  <a:gd name="T32" fmla="*/ 2147483647 w 21600"/>
                  <a:gd name="T33" fmla="*/ 2147483647 h 19970"/>
                  <a:gd name="T34" fmla="*/ 2147483647 w 21600"/>
                  <a:gd name="T35" fmla="*/ 2147483647 h 19970"/>
                  <a:gd name="T36" fmla="*/ 2147483647 w 21600"/>
                  <a:gd name="T37" fmla="*/ 2147483647 h 19970"/>
                  <a:gd name="T38" fmla="*/ 2147483647 w 21600"/>
                  <a:gd name="T39" fmla="*/ 2147483647 h 19970"/>
                  <a:gd name="T40" fmla="*/ 2147483647 w 21600"/>
                  <a:gd name="T41" fmla="*/ 2147483647 h 19970"/>
                  <a:gd name="T42" fmla="*/ 2147483647 w 21600"/>
                  <a:gd name="T43" fmla="*/ 2147483647 h 19970"/>
                  <a:gd name="T44" fmla="*/ 2147483647 w 21600"/>
                  <a:gd name="T45" fmla="*/ 0 h 19970"/>
                  <a:gd name="T46" fmla="*/ 2147483647 w 21600"/>
                  <a:gd name="T47" fmla="*/ 2147483647 h 19970"/>
                  <a:gd name="T48" fmla="*/ 2147483647 w 21600"/>
                  <a:gd name="T49" fmla="*/ 2147483647 h 19970"/>
                  <a:gd name="T50" fmla="*/ 2147483647 w 21600"/>
                  <a:gd name="T51" fmla="*/ 2147483647 h 19970"/>
                  <a:gd name="T52" fmla="*/ 2147483647 w 21600"/>
                  <a:gd name="T53" fmla="*/ 2147483647 h 19970"/>
                  <a:gd name="T54" fmla="*/ 2147483647 w 21600"/>
                  <a:gd name="T55" fmla="*/ 2147483647 h 19970"/>
                  <a:gd name="T56" fmla="*/ 2147483647 w 21600"/>
                  <a:gd name="T57" fmla="*/ 2147483647 h 19970"/>
                  <a:gd name="T58" fmla="*/ 2147483647 w 21600"/>
                  <a:gd name="T59" fmla="*/ 2147483647 h 19970"/>
                  <a:gd name="T60" fmla="*/ 2147483647 w 21600"/>
                  <a:gd name="T61" fmla="*/ 2147483647 h 19970"/>
                  <a:gd name="T62" fmla="*/ 2147483647 w 21600"/>
                  <a:gd name="T63" fmla="*/ 2147483647 h 19970"/>
                  <a:gd name="T64" fmla="*/ 2147483647 w 21600"/>
                  <a:gd name="T65" fmla="*/ 2147483647 h 19970"/>
                  <a:gd name="T66" fmla="*/ 2147483647 w 21600"/>
                  <a:gd name="T67" fmla="*/ 2147483647 h 19970"/>
                  <a:gd name="T68" fmla="*/ 2147483647 w 21600"/>
                  <a:gd name="T69" fmla="*/ 0 h 19970"/>
                  <a:gd name="T70" fmla="*/ 2147483647 w 21600"/>
                  <a:gd name="T71" fmla="*/ 2147483647 h 19970"/>
                  <a:gd name="T72" fmla="*/ 2147483647 w 21600"/>
                  <a:gd name="T73" fmla="*/ 2147483647 h 19970"/>
                  <a:gd name="T74" fmla="*/ 2147483647 w 21600"/>
                  <a:gd name="T75" fmla="*/ 2147483647 h 19970"/>
                  <a:gd name="T76" fmla="*/ 2147483647 w 21600"/>
                  <a:gd name="T77" fmla="*/ 2147483647 h 19970"/>
                  <a:gd name="T78" fmla="*/ 2147483647 w 21600"/>
                  <a:gd name="T79" fmla="*/ 2147483647 h 19970"/>
                  <a:gd name="T80" fmla="*/ 2147483647 w 21600"/>
                  <a:gd name="T81" fmla="*/ 2147483647 h 19970"/>
                  <a:gd name="T82" fmla="*/ 2147483647 w 21600"/>
                  <a:gd name="T83" fmla="*/ 2147483647 h 19970"/>
                  <a:gd name="T84" fmla="*/ 2147483647 w 21600"/>
                  <a:gd name="T85" fmla="*/ 2147483647 h 19970"/>
                  <a:gd name="T86" fmla="*/ 2147483647 w 21600"/>
                  <a:gd name="T87" fmla="*/ 2147483647 h 19970"/>
                  <a:gd name="T88" fmla="*/ 2147483647 w 21600"/>
                  <a:gd name="T89" fmla="*/ 2147483647 h 19970"/>
                  <a:gd name="T90" fmla="*/ 2147483647 w 21600"/>
                  <a:gd name="T91" fmla="*/ 2147483647 h 19970"/>
                  <a:gd name="T92" fmla="*/ 2147483647 w 21600"/>
                  <a:gd name="T93" fmla="*/ 2147483647 h 19970"/>
                  <a:gd name="T94" fmla="*/ 0 w 21600"/>
                  <a:gd name="T95" fmla="*/ 2147483647 h 19970"/>
                  <a:gd name="T96" fmla="*/ 2147483647 w 21600"/>
                  <a:gd name="T97" fmla="*/ 2147483647 h 19970"/>
                  <a:gd name="T98" fmla="*/ 2147483647 w 21600"/>
                  <a:gd name="T99" fmla="*/ 2147483647 h 19970"/>
                  <a:gd name="T100" fmla="*/ 2147483647 w 21600"/>
                  <a:gd name="T101" fmla="*/ 2147483647 h 19970"/>
                  <a:gd name="T102" fmla="*/ 2147483647 w 21600"/>
                  <a:gd name="T103" fmla="*/ 2147483647 h 19970"/>
                  <a:gd name="T104" fmla="*/ 2147483647 w 21600"/>
                  <a:gd name="T105" fmla="*/ 2147483647 h 19970"/>
                  <a:gd name="T106" fmla="*/ 2147483647 w 21600"/>
                  <a:gd name="T107" fmla="*/ 2147483647 h 19970"/>
                  <a:gd name="T108" fmla="*/ 2147483647 w 21600"/>
                  <a:gd name="T109" fmla="*/ 2147483647 h 19970"/>
                  <a:gd name="T110" fmla="*/ 2147483647 w 21600"/>
                  <a:gd name="T111" fmla="*/ 2147483647 h 19970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1600" h="19970">
                    <a:moveTo>
                      <a:pt x="21445" y="10367"/>
                    </a:moveTo>
                    <a:lnTo>
                      <a:pt x="21476" y="10351"/>
                    </a:lnTo>
                    <a:lnTo>
                      <a:pt x="21285" y="6608"/>
                    </a:lnTo>
                    <a:lnTo>
                      <a:pt x="21012" y="7572"/>
                    </a:lnTo>
                    <a:lnTo>
                      <a:pt x="21012" y="5106"/>
                    </a:lnTo>
                    <a:lnTo>
                      <a:pt x="20793" y="8694"/>
                    </a:lnTo>
                    <a:cubicBezTo>
                      <a:pt x="20754" y="8592"/>
                      <a:pt x="20711" y="8489"/>
                      <a:pt x="20671" y="8385"/>
                    </a:cubicBezTo>
                    <a:lnTo>
                      <a:pt x="20524" y="6608"/>
                    </a:lnTo>
                    <a:lnTo>
                      <a:pt x="20388" y="7678"/>
                    </a:lnTo>
                    <a:cubicBezTo>
                      <a:pt x="20318" y="7499"/>
                      <a:pt x="20253" y="7322"/>
                      <a:pt x="20177" y="7151"/>
                    </a:cubicBezTo>
                    <a:lnTo>
                      <a:pt x="20177" y="5330"/>
                    </a:lnTo>
                    <a:lnTo>
                      <a:pt x="20073" y="6897"/>
                    </a:lnTo>
                    <a:cubicBezTo>
                      <a:pt x="20019" y="6758"/>
                      <a:pt x="19988" y="6624"/>
                      <a:pt x="19912" y="6497"/>
                    </a:cubicBezTo>
                    <a:lnTo>
                      <a:pt x="19912" y="5330"/>
                    </a:lnTo>
                    <a:lnTo>
                      <a:pt x="19856" y="6330"/>
                    </a:lnTo>
                    <a:cubicBezTo>
                      <a:pt x="19693" y="5911"/>
                      <a:pt x="19576" y="5597"/>
                      <a:pt x="19529" y="5475"/>
                    </a:cubicBezTo>
                    <a:lnTo>
                      <a:pt x="19516" y="5106"/>
                    </a:lnTo>
                    <a:lnTo>
                      <a:pt x="19506" y="5417"/>
                    </a:lnTo>
                    <a:cubicBezTo>
                      <a:pt x="19464" y="5357"/>
                      <a:pt x="19370" y="5368"/>
                      <a:pt x="19250" y="5417"/>
                    </a:cubicBezTo>
                    <a:lnTo>
                      <a:pt x="19153" y="2865"/>
                    </a:lnTo>
                    <a:lnTo>
                      <a:pt x="19153" y="5460"/>
                    </a:lnTo>
                    <a:cubicBezTo>
                      <a:pt x="18964" y="5554"/>
                      <a:pt x="18720" y="5708"/>
                      <a:pt x="18480" y="5808"/>
                    </a:cubicBezTo>
                    <a:cubicBezTo>
                      <a:pt x="18480" y="5647"/>
                      <a:pt x="18481" y="5487"/>
                      <a:pt x="18478" y="5330"/>
                    </a:cubicBezTo>
                    <a:cubicBezTo>
                      <a:pt x="18469" y="4872"/>
                      <a:pt x="18456" y="5198"/>
                      <a:pt x="18441" y="5826"/>
                    </a:cubicBezTo>
                    <a:cubicBezTo>
                      <a:pt x="18079" y="5969"/>
                      <a:pt x="17741" y="5973"/>
                      <a:pt x="17630" y="5443"/>
                    </a:cubicBezTo>
                    <a:cubicBezTo>
                      <a:pt x="17375" y="4215"/>
                      <a:pt x="15331" y="6536"/>
                      <a:pt x="15024" y="5375"/>
                    </a:cubicBezTo>
                    <a:cubicBezTo>
                      <a:pt x="14850" y="4717"/>
                      <a:pt x="14445" y="4985"/>
                      <a:pt x="13997" y="5183"/>
                    </a:cubicBezTo>
                    <a:lnTo>
                      <a:pt x="13927" y="3743"/>
                    </a:lnTo>
                    <a:lnTo>
                      <a:pt x="13654" y="4706"/>
                    </a:lnTo>
                    <a:lnTo>
                      <a:pt x="13654" y="2241"/>
                    </a:lnTo>
                    <a:lnTo>
                      <a:pt x="13465" y="5323"/>
                    </a:lnTo>
                    <a:cubicBezTo>
                      <a:pt x="13408" y="5321"/>
                      <a:pt x="13349" y="5312"/>
                      <a:pt x="13293" y="5294"/>
                    </a:cubicBezTo>
                    <a:lnTo>
                      <a:pt x="13165" y="3743"/>
                    </a:lnTo>
                    <a:lnTo>
                      <a:pt x="12999" y="5093"/>
                    </a:lnTo>
                    <a:cubicBezTo>
                      <a:pt x="12993" y="5086"/>
                      <a:pt x="12983" y="5080"/>
                      <a:pt x="12977" y="5073"/>
                    </a:cubicBezTo>
                    <a:cubicBezTo>
                      <a:pt x="12932" y="5019"/>
                      <a:pt x="12895" y="4962"/>
                      <a:pt x="12820" y="4901"/>
                    </a:cubicBezTo>
                    <a:lnTo>
                      <a:pt x="12820" y="2465"/>
                    </a:lnTo>
                    <a:lnTo>
                      <a:pt x="12670" y="4754"/>
                    </a:lnTo>
                    <a:cubicBezTo>
                      <a:pt x="12634" y="4719"/>
                      <a:pt x="12592" y="4683"/>
                      <a:pt x="12554" y="4647"/>
                    </a:cubicBezTo>
                    <a:lnTo>
                      <a:pt x="12554" y="2465"/>
                    </a:lnTo>
                    <a:lnTo>
                      <a:pt x="12429" y="4522"/>
                    </a:lnTo>
                    <a:cubicBezTo>
                      <a:pt x="12367" y="4466"/>
                      <a:pt x="12307" y="4408"/>
                      <a:pt x="12241" y="4350"/>
                    </a:cubicBezTo>
                    <a:lnTo>
                      <a:pt x="12158" y="2241"/>
                    </a:lnTo>
                    <a:lnTo>
                      <a:pt x="12088" y="4215"/>
                    </a:lnTo>
                    <a:cubicBezTo>
                      <a:pt x="12043" y="4177"/>
                      <a:pt x="11993" y="4138"/>
                      <a:pt x="11947" y="4100"/>
                    </a:cubicBezTo>
                    <a:lnTo>
                      <a:pt x="11795" y="0"/>
                    </a:lnTo>
                    <a:lnTo>
                      <a:pt x="11795" y="3978"/>
                    </a:lnTo>
                    <a:cubicBezTo>
                      <a:pt x="11568" y="3794"/>
                      <a:pt x="11342" y="3611"/>
                      <a:pt x="11119" y="3442"/>
                    </a:cubicBezTo>
                    <a:cubicBezTo>
                      <a:pt x="11123" y="3110"/>
                      <a:pt x="11126" y="2782"/>
                      <a:pt x="11119" y="2465"/>
                    </a:cubicBezTo>
                    <a:cubicBezTo>
                      <a:pt x="11108" y="1909"/>
                      <a:pt x="11091" y="2510"/>
                      <a:pt x="11073" y="3405"/>
                    </a:cubicBezTo>
                    <a:cubicBezTo>
                      <a:pt x="10449" y="2936"/>
                      <a:pt x="9907" y="2578"/>
                      <a:pt x="9811" y="2578"/>
                    </a:cubicBezTo>
                    <a:cubicBezTo>
                      <a:pt x="9607" y="2578"/>
                      <a:pt x="8279" y="1759"/>
                      <a:pt x="7563" y="2578"/>
                    </a:cubicBezTo>
                    <a:cubicBezTo>
                      <a:pt x="6848" y="3397"/>
                      <a:pt x="5467" y="-1014"/>
                      <a:pt x="5160" y="2214"/>
                    </a:cubicBezTo>
                    <a:cubicBezTo>
                      <a:pt x="5123" y="2606"/>
                      <a:pt x="5082" y="2962"/>
                      <a:pt x="5006" y="3284"/>
                    </a:cubicBezTo>
                    <a:lnTo>
                      <a:pt x="5006" y="2241"/>
                    </a:lnTo>
                    <a:lnTo>
                      <a:pt x="4922" y="3668"/>
                    </a:lnTo>
                    <a:cubicBezTo>
                      <a:pt x="4828" y="4049"/>
                      <a:pt x="4719" y="4374"/>
                      <a:pt x="4601" y="4645"/>
                    </a:cubicBezTo>
                    <a:lnTo>
                      <a:pt x="4527" y="3743"/>
                    </a:lnTo>
                    <a:lnTo>
                      <a:pt x="4351" y="5112"/>
                    </a:lnTo>
                    <a:cubicBezTo>
                      <a:pt x="4294" y="5203"/>
                      <a:pt x="4248" y="5284"/>
                      <a:pt x="4172" y="5354"/>
                    </a:cubicBezTo>
                    <a:lnTo>
                      <a:pt x="4172" y="2465"/>
                    </a:lnTo>
                    <a:lnTo>
                      <a:pt x="3990" y="5559"/>
                    </a:lnTo>
                    <a:cubicBezTo>
                      <a:pt x="3970" y="5576"/>
                      <a:pt x="3944" y="5592"/>
                      <a:pt x="3944" y="5607"/>
                    </a:cubicBezTo>
                    <a:lnTo>
                      <a:pt x="3944" y="2465"/>
                    </a:lnTo>
                    <a:lnTo>
                      <a:pt x="3728" y="5719"/>
                    </a:lnTo>
                    <a:cubicBezTo>
                      <a:pt x="3708" y="5725"/>
                      <a:pt x="3686" y="5729"/>
                      <a:pt x="3667" y="5732"/>
                    </a:cubicBezTo>
                    <a:lnTo>
                      <a:pt x="3524" y="2241"/>
                    </a:lnTo>
                    <a:lnTo>
                      <a:pt x="3401" y="5659"/>
                    </a:lnTo>
                    <a:cubicBezTo>
                      <a:pt x="3391" y="5651"/>
                      <a:pt x="3389" y="5642"/>
                      <a:pt x="3380" y="5632"/>
                    </a:cubicBezTo>
                    <a:lnTo>
                      <a:pt x="3186" y="0"/>
                    </a:lnTo>
                    <a:lnTo>
                      <a:pt x="3186" y="5242"/>
                    </a:lnTo>
                    <a:cubicBezTo>
                      <a:pt x="2996" y="5024"/>
                      <a:pt x="2720" y="5058"/>
                      <a:pt x="2468" y="5155"/>
                    </a:cubicBezTo>
                    <a:cubicBezTo>
                      <a:pt x="2475" y="4284"/>
                      <a:pt x="2508" y="3329"/>
                      <a:pt x="2490" y="2465"/>
                    </a:cubicBezTo>
                    <a:cubicBezTo>
                      <a:pt x="2471" y="1568"/>
                      <a:pt x="2432" y="3673"/>
                      <a:pt x="2410" y="5175"/>
                    </a:cubicBezTo>
                    <a:cubicBezTo>
                      <a:pt x="2351" y="5200"/>
                      <a:pt x="2293" y="5228"/>
                      <a:pt x="2241" y="5255"/>
                    </a:cubicBezTo>
                    <a:lnTo>
                      <a:pt x="2208" y="4975"/>
                    </a:lnTo>
                    <a:lnTo>
                      <a:pt x="2176" y="5291"/>
                    </a:lnTo>
                    <a:cubicBezTo>
                      <a:pt x="2084" y="5344"/>
                      <a:pt x="2012" y="5393"/>
                      <a:pt x="1974" y="5420"/>
                    </a:cubicBezTo>
                    <a:cubicBezTo>
                      <a:pt x="1974" y="4952"/>
                      <a:pt x="1971" y="4476"/>
                      <a:pt x="1962" y="4076"/>
                    </a:cubicBezTo>
                    <a:cubicBezTo>
                      <a:pt x="1945" y="3294"/>
                      <a:pt x="1829" y="4560"/>
                      <a:pt x="1741" y="5700"/>
                    </a:cubicBezTo>
                    <a:lnTo>
                      <a:pt x="1631" y="5839"/>
                    </a:lnTo>
                    <a:lnTo>
                      <a:pt x="1631" y="4076"/>
                    </a:lnTo>
                    <a:lnTo>
                      <a:pt x="1432" y="6098"/>
                    </a:lnTo>
                    <a:lnTo>
                      <a:pt x="1327" y="6235"/>
                    </a:lnTo>
                    <a:lnTo>
                      <a:pt x="1327" y="4076"/>
                    </a:lnTo>
                    <a:lnTo>
                      <a:pt x="1124" y="6498"/>
                    </a:lnTo>
                    <a:lnTo>
                      <a:pt x="1036" y="6606"/>
                    </a:lnTo>
                    <a:lnTo>
                      <a:pt x="910" y="4034"/>
                    </a:lnTo>
                    <a:lnTo>
                      <a:pt x="910" y="6763"/>
                    </a:lnTo>
                    <a:lnTo>
                      <a:pt x="898" y="6780"/>
                    </a:lnTo>
                    <a:lnTo>
                      <a:pt x="759" y="2465"/>
                    </a:lnTo>
                    <a:lnTo>
                      <a:pt x="759" y="6961"/>
                    </a:lnTo>
                    <a:lnTo>
                      <a:pt x="726" y="6998"/>
                    </a:lnTo>
                    <a:lnTo>
                      <a:pt x="341" y="4706"/>
                    </a:lnTo>
                    <a:lnTo>
                      <a:pt x="341" y="7489"/>
                    </a:lnTo>
                    <a:lnTo>
                      <a:pt x="0" y="10493"/>
                    </a:lnTo>
                    <a:lnTo>
                      <a:pt x="0" y="14447"/>
                    </a:lnTo>
                    <a:cubicBezTo>
                      <a:pt x="0" y="14447"/>
                      <a:pt x="4293" y="16493"/>
                      <a:pt x="4906" y="18130"/>
                    </a:cubicBezTo>
                    <a:cubicBezTo>
                      <a:pt x="5519" y="19768"/>
                      <a:pt x="6490" y="16493"/>
                      <a:pt x="7257" y="18130"/>
                    </a:cubicBezTo>
                    <a:cubicBezTo>
                      <a:pt x="8023" y="19768"/>
                      <a:pt x="8994" y="17029"/>
                      <a:pt x="9352" y="18603"/>
                    </a:cubicBezTo>
                    <a:cubicBezTo>
                      <a:pt x="9710" y="20177"/>
                      <a:pt x="10561" y="17170"/>
                      <a:pt x="10800" y="18674"/>
                    </a:cubicBezTo>
                    <a:cubicBezTo>
                      <a:pt x="11038" y="20177"/>
                      <a:pt x="11090" y="19607"/>
                      <a:pt x="11601" y="19073"/>
                    </a:cubicBezTo>
                    <a:cubicBezTo>
                      <a:pt x="12112" y="18540"/>
                      <a:pt x="11856" y="18691"/>
                      <a:pt x="12776" y="19638"/>
                    </a:cubicBezTo>
                    <a:cubicBezTo>
                      <a:pt x="13696" y="20586"/>
                      <a:pt x="14054" y="19100"/>
                      <a:pt x="14820" y="19638"/>
                    </a:cubicBezTo>
                    <a:cubicBezTo>
                      <a:pt x="15587" y="20177"/>
                      <a:pt x="15740" y="19748"/>
                      <a:pt x="16302" y="19962"/>
                    </a:cubicBezTo>
                    <a:cubicBezTo>
                      <a:pt x="16864" y="20177"/>
                      <a:pt x="17171" y="15461"/>
                      <a:pt x="17529" y="17205"/>
                    </a:cubicBezTo>
                    <a:cubicBezTo>
                      <a:pt x="17886" y="18949"/>
                      <a:pt x="18449" y="17105"/>
                      <a:pt x="18653" y="17208"/>
                    </a:cubicBezTo>
                    <a:cubicBezTo>
                      <a:pt x="18857" y="17312"/>
                      <a:pt x="18960" y="17105"/>
                      <a:pt x="19522" y="17208"/>
                    </a:cubicBezTo>
                    <a:cubicBezTo>
                      <a:pt x="20084" y="17312"/>
                      <a:pt x="20902" y="17208"/>
                      <a:pt x="20902" y="17208"/>
                    </a:cubicBezTo>
                    <a:lnTo>
                      <a:pt x="21505" y="14447"/>
                    </a:lnTo>
                    <a:lnTo>
                      <a:pt x="21600" y="10764"/>
                    </a:lnTo>
                    <a:cubicBezTo>
                      <a:pt x="21600" y="10764"/>
                      <a:pt x="21541" y="10613"/>
                      <a:pt x="21445" y="10367"/>
                    </a:cubicBezTo>
                    <a:close/>
                    <a:moveTo>
                      <a:pt x="21445" y="10367"/>
                    </a:moveTo>
                  </a:path>
                </a:pathLst>
              </a:custGeom>
              <a:solidFill>
                <a:srgbClr val="72B10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16" name="AutoShape 14"/>
              <p:cNvSpPr>
                <a:spLocks/>
              </p:cNvSpPr>
              <p:nvPr/>
            </p:nvSpPr>
            <p:spPr bwMode="auto">
              <a:xfrm>
                <a:off x="8813800" y="8089900"/>
                <a:ext cx="7189788" cy="663575"/>
              </a:xfrm>
              <a:custGeom>
                <a:avLst/>
                <a:gdLst>
                  <a:gd name="T0" fmla="*/ 2147483647 w 21600"/>
                  <a:gd name="T1" fmla="*/ 2147483647 h 19589"/>
                  <a:gd name="T2" fmla="*/ 0 w 21600"/>
                  <a:gd name="T3" fmla="*/ 2147483647 h 19589"/>
                  <a:gd name="T4" fmla="*/ 2147483647 w 21600"/>
                  <a:gd name="T5" fmla="*/ 2147483647 h 19589"/>
                  <a:gd name="T6" fmla="*/ 2147483647 w 21600"/>
                  <a:gd name="T7" fmla="*/ 2147483647 h 19589"/>
                  <a:gd name="T8" fmla="*/ 2147483647 w 21600"/>
                  <a:gd name="T9" fmla="*/ 2147483647 h 19589"/>
                  <a:gd name="T10" fmla="*/ 2147483647 w 21600"/>
                  <a:gd name="T11" fmla="*/ 2147483647 h 19589"/>
                  <a:gd name="T12" fmla="*/ 2147483647 w 21600"/>
                  <a:gd name="T13" fmla="*/ 2147483647 h 19589"/>
                  <a:gd name="T14" fmla="*/ 2147483647 w 21600"/>
                  <a:gd name="T15" fmla="*/ 2147483647 h 19589"/>
                  <a:gd name="T16" fmla="*/ 2147483647 w 21600"/>
                  <a:gd name="T17" fmla="*/ 2147483647 h 19589"/>
                  <a:gd name="T18" fmla="*/ 2147483647 w 21600"/>
                  <a:gd name="T19" fmla="*/ 2147483647 h 19589"/>
                  <a:gd name="T20" fmla="*/ 2147483647 w 21600"/>
                  <a:gd name="T21" fmla="*/ 2147483647 h 19589"/>
                  <a:gd name="T22" fmla="*/ 2147483647 w 21600"/>
                  <a:gd name="T23" fmla="*/ 2147483647 h 19589"/>
                  <a:gd name="T24" fmla="*/ 2147483647 w 21600"/>
                  <a:gd name="T25" fmla="*/ 2147483647 h 19589"/>
                  <a:gd name="T26" fmla="*/ 2147483647 w 21600"/>
                  <a:gd name="T27" fmla="*/ 2147483647 h 19589"/>
                  <a:gd name="T28" fmla="*/ 2147483647 w 21600"/>
                  <a:gd name="T29" fmla="*/ 2147483647 h 19589"/>
                  <a:gd name="T30" fmla="*/ 2147483647 w 21600"/>
                  <a:gd name="T31" fmla="*/ 2147483647 h 19589"/>
                  <a:gd name="T32" fmla="*/ 2147483647 w 21600"/>
                  <a:gd name="T33" fmla="*/ 2147483647 h 19589"/>
                  <a:gd name="T34" fmla="*/ 2147483647 w 21600"/>
                  <a:gd name="T35" fmla="*/ 2147483647 h 19589"/>
                  <a:gd name="T36" fmla="*/ 2147483647 w 21600"/>
                  <a:gd name="T37" fmla="*/ 2147483647 h 19589"/>
                  <a:gd name="T38" fmla="*/ 2147483647 w 21600"/>
                  <a:gd name="T39" fmla="*/ 2147483647 h 19589"/>
                  <a:gd name="T40" fmla="*/ 2147483647 w 21600"/>
                  <a:gd name="T41" fmla="*/ 2147483647 h 19589"/>
                  <a:gd name="T42" fmla="*/ 2147483647 w 21600"/>
                  <a:gd name="T43" fmla="*/ 2147483647 h 19589"/>
                  <a:gd name="T44" fmla="*/ 2147483647 w 21600"/>
                  <a:gd name="T45" fmla="*/ 2147483647 h 19589"/>
                  <a:gd name="T46" fmla="*/ 2147483647 w 21600"/>
                  <a:gd name="T47" fmla="*/ 2147483647 h 19589"/>
                  <a:gd name="T48" fmla="*/ 2147483647 w 21600"/>
                  <a:gd name="T49" fmla="*/ 2147483647 h 19589"/>
                  <a:gd name="T50" fmla="*/ 2147483647 w 21600"/>
                  <a:gd name="T51" fmla="*/ 2147483647 h 19589"/>
                  <a:gd name="T52" fmla="*/ 2147483647 w 21600"/>
                  <a:gd name="T53" fmla="*/ 2147483647 h 19589"/>
                  <a:gd name="T54" fmla="*/ 2147483647 w 21600"/>
                  <a:gd name="T55" fmla="*/ 2147483647 h 19589"/>
                  <a:gd name="T56" fmla="*/ 2147483647 w 21600"/>
                  <a:gd name="T57" fmla="*/ 2147483647 h 19589"/>
                  <a:gd name="T58" fmla="*/ 2147483647 w 21600"/>
                  <a:gd name="T59" fmla="*/ 2147483647 h 19589"/>
                  <a:gd name="T60" fmla="*/ 2147483647 w 21600"/>
                  <a:gd name="T61" fmla="*/ 2147483647 h 19589"/>
                  <a:gd name="T62" fmla="*/ 2147483647 w 21600"/>
                  <a:gd name="T63" fmla="*/ 2147483647 h 19589"/>
                  <a:gd name="T64" fmla="*/ 2147483647 w 21600"/>
                  <a:gd name="T65" fmla="*/ 2147483647 h 19589"/>
                  <a:gd name="T66" fmla="*/ 2147483647 w 21600"/>
                  <a:gd name="T67" fmla="*/ 2147483647 h 19589"/>
                  <a:gd name="T68" fmla="*/ 2147483647 w 21600"/>
                  <a:gd name="T69" fmla="*/ 2147483647 h 19589"/>
                  <a:gd name="T70" fmla="*/ 2147483647 w 21600"/>
                  <a:gd name="T71" fmla="*/ 2147483647 h 19589"/>
                  <a:gd name="T72" fmla="*/ 2147483647 w 21600"/>
                  <a:gd name="T73" fmla="*/ 2147483647 h 19589"/>
                  <a:gd name="T74" fmla="*/ 2147483647 w 21600"/>
                  <a:gd name="T75" fmla="*/ 2147483647 h 19589"/>
                  <a:gd name="T76" fmla="*/ 2147483647 w 21600"/>
                  <a:gd name="T77" fmla="*/ 2147483647 h 19589"/>
                  <a:gd name="T78" fmla="*/ 2147483647 w 21600"/>
                  <a:gd name="T79" fmla="*/ 2147483647 h 19589"/>
                  <a:gd name="T80" fmla="*/ 2147483647 w 21600"/>
                  <a:gd name="T81" fmla="*/ 2147483647 h 19589"/>
                  <a:gd name="T82" fmla="*/ 2147483647 w 21600"/>
                  <a:gd name="T83" fmla="*/ 2147483647 h 19589"/>
                  <a:gd name="T84" fmla="*/ 2147483647 w 21600"/>
                  <a:gd name="T85" fmla="*/ 2147483647 h 19589"/>
                  <a:gd name="T86" fmla="*/ 2147483647 w 21600"/>
                  <a:gd name="T87" fmla="*/ 1867201101 h 19589"/>
                  <a:gd name="T88" fmla="*/ 2147483647 w 21600"/>
                  <a:gd name="T89" fmla="*/ 2147483647 h 19589"/>
                  <a:gd name="T90" fmla="*/ 2147483647 w 21600"/>
                  <a:gd name="T91" fmla="*/ 2147483647 h 19589"/>
                  <a:gd name="T92" fmla="*/ 2147483647 w 21600"/>
                  <a:gd name="T93" fmla="*/ 2147483647 h 19589"/>
                  <a:gd name="T94" fmla="*/ 2147483647 w 21600"/>
                  <a:gd name="T95" fmla="*/ 2147483647 h 19589"/>
                  <a:gd name="T96" fmla="*/ 2147483647 w 21600"/>
                  <a:gd name="T97" fmla="*/ 2147483647 h 19589"/>
                  <a:gd name="T98" fmla="*/ 2147483647 w 21600"/>
                  <a:gd name="T99" fmla="*/ 2147483647 h 19589"/>
                  <a:gd name="T100" fmla="*/ 2147483647 w 21600"/>
                  <a:gd name="T101" fmla="*/ 2147483647 h 19589"/>
                  <a:gd name="T102" fmla="*/ 2147483647 w 21600"/>
                  <a:gd name="T103" fmla="*/ 2147483647 h 19589"/>
                  <a:gd name="T104" fmla="*/ 2147483647 w 21600"/>
                  <a:gd name="T105" fmla="*/ 2147483647 h 19589"/>
                  <a:gd name="T106" fmla="*/ 2147483647 w 21600"/>
                  <a:gd name="T107" fmla="*/ 2147483647 h 19589"/>
                  <a:gd name="T108" fmla="*/ 2147483647 w 21600"/>
                  <a:gd name="T109" fmla="*/ 2147483647 h 19589"/>
                  <a:gd name="T110" fmla="*/ 2147483647 w 21600"/>
                  <a:gd name="T111" fmla="*/ 2147483647 h 19589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1600" h="19589">
                    <a:moveTo>
                      <a:pt x="722" y="8634"/>
                    </a:moveTo>
                    <a:lnTo>
                      <a:pt x="336" y="5807"/>
                    </a:lnTo>
                    <a:lnTo>
                      <a:pt x="336" y="9240"/>
                    </a:lnTo>
                    <a:lnTo>
                      <a:pt x="0" y="12784"/>
                    </a:lnTo>
                    <a:cubicBezTo>
                      <a:pt x="280" y="12949"/>
                      <a:pt x="4328" y="15370"/>
                      <a:pt x="4923" y="17319"/>
                    </a:cubicBezTo>
                    <a:cubicBezTo>
                      <a:pt x="5540" y="19339"/>
                      <a:pt x="6519" y="15299"/>
                      <a:pt x="7290" y="17319"/>
                    </a:cubicBezTo>
                    <a:cubicBezTo>
                      <a:pt x="8061" y="19339"/>
                      <a:pt x="9039" y="15960"/>
                      <a:pt x="9398" y="17902"/>
                    </a:cubicBezTo>
                    <a:cubicBezTo>
                      <a:pt x="9758" y="19844"/>
                      <a:pt x="10615" y="16135"/>
                      <a:pt x="10855" y="17989"/>
                    </a:cubicBezTo>
                    <a:cubicBezTo>
                      <a:pt x="11095" y="19844"/>
                      <a:pt x="11147" y="19141"/>
                      <a:pt x="11661" y="18483"/>
                    </a:cubicBezTo>
                    <a:cubicBezTo>
                      <a:pt x="12175" y="17824"/>
                      <a:pt x="11918" y="18010"/>
                      <a:pt x="12843" y="19180"/>
                    </a:cubicBezTo>
                    <a:cubicBezTo>
                      <a:pt x="13769" y="20349"/>
                      <a:pt x="14129" y="18516"/>
                      <a:pt x="14900" y="19180"/>
                    </a:cubicBezTo>
                    <a:cubicBezTo>
                      <a:pt x="15671" y="19844"/>
                      <a:pt x="15825" y="19316"/>
                      <a:pt x="16390" y="19580"/>
                    </a:cubicBezTo>
                    <a:cubicBezTo>
                      <a:pt x="16956" y="19844"/>
                      <a:pt x="17264" y="14025"/>
                      <a:pt x="17624" y="16177"/>
                    </a:cubicBezTo>
                    <a:cubicBezTo>
                      <a:pt x="17984" y="18329"/>
                      <a:pt x="18549" y="16054"/>
                      <a:pt x="18755" y="16181"/>
                    </a:cubicBezTo>
                    <a:cubicBezTo>
                      <a:pt x="18961" y="16309"/>
                      <a:pt x="19063" y="16054"/>
                      <a:pt x="19629" y="16181"/>
                    </a:cubicBezTo>
                    <a:cubicBezTo>
                      <a:pt x="20194" y="16309"/>
                      <a:pt x="21017" y="16181"/>
                      <a:pt x="21017" y="16181"/>
                    </a:cubicBezTo>
                    <a:lnTo>
                      <a:pt x="21600" y="12906"/>
                    </a:lnTo>
                    <a:cubicBezTo>
                      <a:pt x="21588" y="12870"/>
                      <a:pt x="21576" y="12831"/>
                      <a:pt x="21563" y="12790"/>
                    </a:cubicBezTo>
                    <a:lnTo>
                      <a:pt x="21594" y="12771"/>
                    </a:lnTo>
                    <a:lnTo>
                      <a:pt x="21403" y="8152"/>
                    </a:lnTo>
                    <a:lnTo>
                      <a:pt x="21128" y="9341"/>
                    </a:lnTo>
                    <a:lnTo>
                      <a:pt x="21128" y="6300"/>
                    </a:lnTo>
                    <a:lnTo>
                      <a:pt x="20908" y="10726"/>
                    </a:lnTo>
                    <a:cubicBezTo>
                      <a:pt x="20868" y="10600"/>
                      <a:pt x="20825" y="10473"/>
                      <a:pt x="20785" y="10346"/>
                    </a:cubicBezTo>
                    <a:lnTo>
                      <a:pt x="20636" y="8152"/>
                    </a:lnTo>
                    <a:lnTo>
                      <a:pt x="20500" y="9473"/>
                    </a:lnTo>
                    <a:cubicBezTo>
                      <a:pt x="20430" y="9251"/>
                      <a:pt x="20365" y="9034"/>
                      <a:pt x="20288" y="8823"/>
                    </a:cubicBezTo>
                    <a:lnTo>
                      <a:pt x="20288" y="6576"/>
                    </a:lnTo>
                    <a:lnTo>
                      <a:pt x="20183" y="8509"/>
                    </a:lnTo>
                    <a:cubicBezTo>
                      <a:pt x="20129" y="8337"/>
                      <a:pt x="20098" y="8172"/>
                      <a:pt x="20021" y="8016"/>
                    </a:cubicBezTo>
                    <a:lnTo>
                      <a:pt x="20021" y="6576"/>
                    </a:lnTo>
                    <a:lnTo>
                      <a:pt x="19965" y="7810"/>
                    </a:lnTo>
                    <a:cubicBezTo>
                      <a:pt x="19801" y="7292"/>
                      <a:pt x="19683" y="6905"/>
                      <a:pt x="19636" y="6754"/>
                    </a:cubicBezTo>
                    <a:lnTo>
                      <a:pt x="19623" y="6300"/>
                    </a:lnTo>
                    <a:lnTo>
                      <a:pt x="19613" y="6684"/>
                    </a:lnTo>
                    <a:cubicBezTo>
                      <a:pt x="19571" y="6609"/>
                      <a:pt x="19476" y="6623"/>
                      <a:pt x="19355" y="6684"/>
                    </a:cubicBezTo>
                    <a:lnTo>
                      <a:pt x="19258" y="3534"/>
                    </a:lnTo>
                    <a:lnTo>
                      <a:pt x="19258" y="6736"/>
                    </a:lnTo>
                    <a:cubicBezTo>
                      <a:pt x="19068" y="6853"/>
                      <a:pt x="18822" y="7042"/>
                      <a:pt x="18581" y="7166"/>
                    </a:cubicBezTo>
                    <a:cubicBezTo>
                      <a:pt x="18581" y="6967"/>
                      <a:pt x="18582" y="6769"/>
                      <a:pt x="18579" y="6576"/>
                    </a:cubicBezTo>
                    <a:cubicBezTo>
                      <a:pt x="18569" y="6011"/>
                      <a:pt x="18557" y="6413"/>
                      <a:pt x="18542" y="7188"/>
                    </a:cubicBezTo>
                    <a:cubicBezTo>
                      <a:pt x="18178" y="7365"/>
                      <a:pt x="17837" y="7370"/>
                      <a:pt x="17726" y="6715"/>
                    </a:cubicBezTo>
                    <a:cubicBezTo>
                      <a:pt x="17469" y="5201"/>
                      <a:pt x="15413" y="8064"/>
                      <a:pt x="15105" y="6632"/>
                    </a:cubicBezTo>
                    <a:cubicBezTo>
                      <a:pt x="14930" y="5819"/>
                      <a:pt x="14523" y="6150"/>
                      <a:pt x="14072" y="6394"/>
                    </a:cubicBezTo>
                    <a:lnTo>
                      <a:pt x="14001" y="4618"/>
                    </a:lnTo>
                    <a:lnTo>
                      <a:pt x="13727" y="5807"/>
                    </a:lnTo>
                    <a:lnTo>
                      <a:pt x="13727" y="2765"/>
                    </a:lnTo>
                    <a:lnTo>
                      <a:pt x="13537" y="6567"/>
                    </a:lnTo>
                    <a:cubicBezTo>
                      <a:pt x="13479" y="6565"/>
                      <a:pt x="13420" y="6554"/>
                      <a:pt x="13364" y="6532"/>
                    </a:cubicBezTo>
                    <a:lnTo>
                      <a:pt x="13234" y="4618"/>
                    </a:lnTo>
                    <a:lnTo>
                      <a:pt x="13068" y="6283"/>
                    </a:lnTo>
                    <a:cubicBezTo>
                      <a:pt x="13062" y="6275"/>
                      <a:pt x="13052" y="6268"/>
                      <a:pt x="13046" y="6259"/>
                    </a:cubicBezTo>
                    <a:cubicBezTo>
                      <a:pt x="13000" y="6192"/>
                      <a:pt x="12964" y="6121"/>
                      <a:pt x="12887" y="6047"/>
                    </a:cubicBezTo>
                    <a:lnTo>
                      <a:pt x="12887" y="3042"/>
                    </a:lnTo>
                    <a:lnTo>
                      <a:pt x="12736" y="5865"/>
                    </a:lnTo>
                    <a:cubicBezTo>
                      <a:pt x="12701" y="5822"/>
                      <a:pt x="12658" y="5778"/>
                      <a:pt x="12620" y="5733"/>
                    </a:cubicBezTo>
                    <a:lnTo>
                      <a:pt x="12620" y="3042"/>
                    </a:lnTo>
                    <a:lnTo>
                      <a:pt x="12494" y="5579"/>
                    </a:lnTo>
                    <a:cubicBezTo>
                      <a:pt x="12432" y="5510"/>
                      <a:pt x="12372" y="5439"/>
                      <a:pt x="12305" y="5367"/>
                    </a:cubicBezTo>
                    <a:lnTo>
                      <a:pt x="12221" y="2765"/>
                    </a:lnTo>
                    <a:lnTo>
                      <a:pt x="12151" y="5200"/>
                    </a:lnTo>
                    <a:cubicBezTo>
                      <a:pt x="12106" y="5153"/>
                      <a:pt x="12056" y="5106"/>
                      <a:pt x="12010" y="5059"/>
                    </a:cubicBezTo>
                    <a:lnTo>
                      <a:pt x="11857" y="0"/>
                    </a:lnTo>
                    <a:lnTo>
                      <a:pt x="11857" y="4908"/>
                    </a:lnTo>
                    <a:cubicBezTo>
                      <a:pt x="11628" y="4681"/>
                      <a:pt x="11401" y="4455"/>
                      <a:pt x="11176" y="4247"/>
                    </a:cubicBezTo>
                    <a:cubicBezTo>
                      <a:pt x="11180" y="3837"/>
                      <a:pt x="11184" y="3432"/>
                      <a:pt x="11177" y="3042"/>
                    </a:cubicBezTo>
                    <a:cubicBezTo>
                      <a:pt x="11166" y="2355"/>
                      <a:pt x="11148" y="3097"/>
                      <a:pt x="11130" y="4201"/>
                    </a:cubicBezTo>
                    <a:cubicBezTo>
                      <a:pt x="10503" y="3623"/>
                      <a:pt x="9958" y="3181"/>
                      <a:pt x="9861" y="3181"/>
                    </a:cubicBezTo>
                    <a:cubicBezTo>
                      <a:pt x="9656" y="3181"/>
                      <a:pt x="8320" y="2171"/>
                      <a:pt x="7600" y="3181"/>
                    </a:cubicBezTo>
                    <a:cubicBezTo>
                      <a:pt x="6880" y="4191"/>
                      <a:pt x="5492" y="-1251"/>
                      <a:pt x="5183" y="2732"/>
                    </a:cubicBezTo>
                    <a:cubicBezTo>
                      <a:pt x="5146" y="3215"/>
                      <a:pt x="5105" y="3654"/>
                      <a:pt x="5028" y="4052"/>
                    </a:cubicBezTo>
                    <a:lnTo>
                      <a:pt x="5028" y="2765"/>
                    </a:lnTo>
                    <a:lnTo>
                      <a:pt x="4943" y="4525"/>
                    </a:lnTo>
                    <a:cubicBezTo>
                      <a:pt x="4849" y="4995"/>
                      <a:pt x="4739" y="5396"/>
                      <a:pt x="4620" y="5731"/>
                    </a:cubicBezTo>
                    <a:lnTo>
                      <a:pt x="4546" y="4618"/>
                    </a:lnTo>
                    <a:lnTo>
                      <a:pt x="4369" y="6307"/>
                    </a:lnTo>
                    <a:cubicBezTo>
                      <a:pt x="4312" y="6419"/>
                      <a:pt x="4265" y="6519"/>
                      <a:pt x="4189" y="6606"/>
                    </a:cubicBezTo>
                    <a:lnTo>
                      <a:pt x="4189" y="3042"/>
                    </a:lnTo>
                    <a:lnTo>
                      <a:pt x="4006" y="6858"/>
                    </a:lnTo>
                    <a:cubicBezTo>
                      <a:pt x="3986" y="6880"/>
                      <a:pt x="3960" y="6899"/>
                      <a:pt x="3960" y="6917"/>
                    </a:cubicBezTo>
                    <a:lnTo>
                      <a:pt x="3960" y="3042"/>
                    </a:lnTo>
                    <a:lnTo>
                      <a:pt x="3742" y="7056"/>
                    </a:lnTo>
                    <a:cubicBezTo>
                      <a:pt x="3723" y="7063"/>
                      <a:pt x="3701" y="7069"/>
                      <a:pt x="3681" y="7073"/>
                    </a:cubicBezTo>
                    <a:lnTo>
                      <a:pt x="3538" y="2765"/>
                    </a:lnTo>
                    <a:lnTo>
                      <a:pt x="3413" y="6982"/>
                    </a:lnTo>
                    <a:cubicBezTo>
                      <a:pt x="3403" y="6972"/>
                      <a:pt x="3402" y="6961"/>
                      <a:pt x="3393" y="6948"/>
                    </a:cubicBezTo>
                    <a:lnTo>
                      <a:pt x="3197" y="0"/>
                    </a:lnTo>
                    <a:lnTo>
                      <a:pt x="3197" y="1418"/>
                    </a:lnTo>
                    <a:lnTo>
                      <a:pt x="3197" y="6467"/>
                    </a:lnTo>
                    <a:cubicBezTo>
                      <a:pt x="3006" y="6199"/>
                      <a:pt x="2729" y="6241"/>
                      <a:pt x="2475" y="6360"/>
                    </a:cubicBezTo>
                    <a:cubicBezTo>
                      <a:pt x="2482" y="5286"/>
                      <a:pt x="2515" y="4107"/>
                      <a:pt x="2497" y="3042"/>
                    </a:cubicBezTo>
                    <a:cubicBezTo>
                      <a:pt x="2478" y="1935"/>
                      <a:pt x="2439" y="4532"/>
                      <a:pt x="2417" y="6385"/>
                    </a:cubicBezTo>
                    <a:cubicBezTo>
                      <a:pt x="2357" y="6416"/>
                      <a:pt x="2299" y="6450"/>
                      <a:pt x="2247" y="6484"/>
                    </a:cubicBezTo>
                    <a:lnTo>
                      <a:pt x="2213" y="6139"/>
                    </a:lnTo>
                    <a:lnTo>
                      <a:pt x="2181" y="6528"/>
                    </a:lnTo>
                    <a:cubicBezTo>
                      <a:pt x="2089" y="6593"/>
                      <a:pt x="2016" y="6653"/>
                      <a:pt x="1978" y="6688"/>
                    </a:cubicBezTo>
                    <a:cubicBezTo>
                      <a:pt x="1978" y="6110"/>
                      <a:pt x="1975" y="5522"/>
                      <a:pt x="1966" y="5028"/>
                    </a:cubicBezTo>
                    <a:cubicBezTo>
                      <a:pt x="1949" y="4065"/>
                      <a:pt x="1833" y="5625"/>
                      <a:pt x="1743" y="7033"/>
                    </a:cubicBezTo>
                    <a:lnTo>
                      <a:pt x="1633" y="7204"/>
                    </a:lnTo>
                    <a:lnTo>
                      <a:pt x="1633" y="5028"/>
                    </a:lnTo>
                    <a:lnTo>
                      <a:pt x="1433" y="7523"/>
                    </a:lnTo>
                    <a:lnTo>
                      <a:pt x="1328" y="7693"/>
                    </a:lnTo>
                    <a:lnTo>
                      <a:pt x="1328" y="5028"/>
                    </a:lnTo>
                    <a:lnTo>
                      <a:pt x="1123" y="8017"/>
                    </a:lnTo>
                    <a:lnTo>
                      <a:pt x="1035" y="8151"/>
                    </a:lnTo>
                    <a:lnTo>
                      <a:pt x="908" y="4977"/>
                    </a:lnTo>
                    <a:lnTo>
                      <a:pt x="908" y="8344"/>
                    </a:lnTo>
                    <a:lnTo>
                      <a:pt x="896" y="8364"/>
                    </a:lnTo>
                    <a:lnTo>
                      <a:pt x="756" y="3042"/>
                    </a:lnTo>
                    <a:lnTo>
                      <a:pt x="756" y="3539"/>
                    </a:lnTo>
                    <a:lnTo>
                      <a:pt x="756" y="8589"/>
                    </a:lnTo>
                    <a:cubicBezTo>
                      <a:pt x="756" y="8589"/>
                      <a:pt x="722" y="8634"/>
                      <a:pt x="722" y="8634"/>
                    </a:cubicBezTo>
                    <a:close/>
                    <a:moveTo>
                      <a:pt x="722" y="8634"/>
                    </a:moveTo>
                  </a:path>
                </a:pathLst>
              </a:custGeom>
              <a:solidFill>
                <a:srgbClr val="A0C116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8217" name="Group 128"/>
              <p:cNvGrpSpPr>
                <a:grpSpLocks/>
              </p:cNvGrpSpPr>
              <p:nvPr/>
            </p:nvGrpSpPr>
            <p:grpSpPr bwMode="auto">
              <a:xfrm>
                <a:off x="9652000" y="11137900"/>
                <a:ext cx="5580063" cy="2211388"/>
                <a:chOff x="9652000" y="11137900"/>
                <a:chExt cx="5580063" cy="2211388"/>
              </a:xfrm>
            </p:grpSpPr>
            <p:sp>
              <p:nvSpPr>
                <p:cNvPr id="8218" name="AutoShape 15"/>
                <p:cNvSpPr>
                  <a:spLocks/>
                </p:cNvSpPr>
                <p:nvPr/>
              </p:nvSpPr>
              <p:spPr bwMode="auto">
                <a:xfrm>
                  <a:off x="9652000" y="11137900"/>
                  <a:ext cx="773113" cy="1039813"/>
                </a:xfrm>
                <a:custGeom>
                  <a:avLst/>
                  <a:gdLst>
                    <a:gd name="T0" fmla="*/ 2147483647 w 21408"/>
                    <a:gd name="T1" fmla="*/ 2147483647 h 21424"/>
                    <a:gd name="T2" fmla="*/ 833443332 w 21408"/>
                    <a:gd name="T3" fmla="*/ 2147483647 h 21424"/>
                    <a:gd name="T4" fmla="*/ 0 w 21408"/>
                    <a:gd name="T5" fmla="*/ 2147483647 h 21424"/>
                    <a:gd name="T6" fmla="*/ 1102135996 w 21408"/>
                    <a:gd name="T7" fmla="*/ 2147483647 h 21424"/>
                    <a:gd name="T8" fmla="*/ 2147483647 w 21408"/>
                    <a:gd name="T9" fmla="*/ 2147483647 h 21424"/>
                    <a:gd name="T10" fmla="*/ 2147483647 w 21408"/>
                    <a:gd name="T11" fmla="*/ 2147483647 h 21424"/>
                    <a:gd name="T12" fmla="*/ 2147483647 w 21408"/>
                    <a:gd name="T13" fmla="*/ 2147483647 h 21424"/>
                    <a:gd name="T14" fmla="*/ 2147483647 w 21408"/>
                    <a:gd name="T15" fmla="*/ 2147483647 h 21424"/>
                    <a:gd name="T16" fmla="*/ 2147483647 w 21408"/>
                    <a:gd name="T17" fmla="*/ 2147483647 h 21424"/>
                    <a:gd name="T18" fmla="*/ 2147483647 w 21408"/>
                    <a:gd name="T19" fmla="*/ 2147483647 h 21424"/>
                    <a:gd name="T20" fmla="*/ 2147483647 w 21408"/>
                    <a:gd name="T21" fmla="*/ 2147483647 h 21424"/>
                    <a:gd name="T22" fmla="*/ 2147483647 w 21408"/>
                    <a:gd name="T23" fmla="*/ 2147483647 h 21424"/>
                    <a:gd name="T24" fmla="*/ 2147483647 w 21408"/>
                    <a:gd name="T25" fmla="*/ 2147483647 h 21424"/>
                    <a:gd name="T26" fmla="*/ 2147483647 w 21408"/>
                    <a:gd name="T27" fmla="*/ 2147483647 h 21424"/>
                    <a:gd name="T28" fmla="*/ 2147483647 w 21408"/>
                    <a:gd name="T29" fmla="*/ 2147483647 h 21424"/>
                    <a:gd name="T30" fmla="*/ 2147483647 w 21408"/>
                    <a:gd name="T31" fmla="*/ 2147483647 h 21424"/>
                    <a:gd name="T32" fmla="*/ 2147483647 w 21408"/>
                    <a:gd name="T33" fmla="*/ 2147483647 h 21424"/>
                    <a:gd name="T34" fmla="*/ 2147483647 w 21408"/>
                    <a:gd name="T35" fmla="*/ 2147483647 h 21424"/>
                    <a:gd name="T36" fmla="*/ 2147483647 w 21408"/>
                    <a:gd name="T37" fmla="*/ 2147483647 h 21424"/>
                    <a:gd name="T38" fmla="*/ 2147483647 w 21408"/>
                    <a:gd name="T39" fmla="*/ 2147483647 h 21424"/>
                    <a:gd name="T40" fmla="*/ 2147483647 w 21408"/>
                    <a:gd name="T41" fmla="*/ 2147483647 h 21424"/>
                    <a:gd name="T42" fmla="*/ 2147483647 w 21408"/>
                    <a:gd name="T43" fmla="*/ 2147483647 h 21424"/>
                    <a:gd name="T44" fmla="*/ 2147483647 w 21408"/>
                    <a:gd name="T45" fmla="*/ 2147483647 h 21424"/>
                    <a:gd name="T46" fmla="*/ 2147483647 w 21408"/>
                    <a:gd name="T47" fmla="*/ 2147483647 h 21424"/>
                    <a:gd name="T48" fmla="*/ 2147483647 w 21408"/>
                    <a:gd name="T49" fmla="*/ 2147483647 h 21424"/>
                    <a:gd name="T50" fmla="*/ 2147483647 w 21408"/>
                    <a:gd name="T51" fmla="*/ 2147483647 h 21424"/>
                    <a:gd name="T52" fmla="*/ 2147483647 w 21408"/>
                    <a:gd name="T53" fmla="*/ 0 h 21424"/>
                    <a:gd name="T54" fmla="*/ 2147483647 w 21408"/>
                    <a:gd name="T55" fmla="*/ 2147483647 h 21424"/>
                    <a:gd name="T56" fmla="*/ 2147483647 w 21408"/>
                    <a:gd name="T57" fmla="*/ 2147483647 h 21424"/>
                    <a:gd name="T58" fmla="*/ 2147483647 w 21408"/>
                    <a:gd name="T59" fmla="*/ 2147483647 h 21424"/>
                    <a:gd name="T60" fmla="*/ 2147483647 w 21408"/>
                    <a:gd name="T61" fmla="*/ 2147483647 h 21424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21408" h="21424">
                      <a:moveTo>
                        <a:pt x="4179" y="1432"/>
                      </a:moveTo>
                      <a:lnTo>
                        <a:pt x="490" y="3143"/>
                      </a:lnTo>
                      <a:lnTo>
                        <a:pt x="0" y="5618"/>
                      </a:lnTo>
                      <a:lnTo>
                        <a:pt x="648" y="7609"/>
                      </a:lnTo>
                      <a:lnTo>
                        <a:pt x="2710" y="10378"/>
                      </a:lnTo>
                      <a:cubicBezTo>
                        <a:pt x="2710" y="10378"/>
                        <a:pt x="2813" y="11702"/>
                        <a:pt x="2963" y="12163"/>
                      </a:cubicBezTo>
                      <a:cubicBezTo>
                        <a:pt x="3114" y="12625"/>
                        <a:pt x="3669" y="13323"/>
                        <a:pt x="4100" y="13639"/>
                      </a:cubicBezTo>
                      <a:cubicBezTo>
                        <a:pt x="4531" y="13956"/>
                        <a:pt x="5727" y="14106"/>
                        <a:pt x="6492" y="14945"/>
                      </a:cubicBezTo>
                      <a:cubicBezTo>
                        <a:pt x="7257" y="15784"/>
                        <a:pt x="8006" y="18086"/>
                        <a:pt x="8354" y="18147"/>
                      </a:cubicBezTo>
                      <a:cubicBezTo>
                        <a:pt x="8702" y="18208"/>
                        <a:pt x="8208" y="17370"/>
                        <a:pt x="9648" y="18111"/>
                      </a:cubicBezTo>
                      <a:cubicBezTo>
                        <a:pt x="11086" y="18852"/>
                        <a:pt x="10815" y="18387"/>
                        <a:pt x="11086" y="18852"/>
                      </a:cubicBezTo>
                      <a:cubicBezTo>
                        <a:pt x="11358" y="19316"/>
                        <a:pt x="11128" y="19350"/>
                        <a:pt x="11386" y="19774"/>
                      </a:cubicBezTo>
                      <a:cubicBezTo>
                        <a:pt x="11645" y="20198"/>
                        <a:pt x="13001" y="20837"/>
                        <a:pt x="13167" y="21346"/>
                      </a:cubicBezTo>
                      <a:cubicBezTo>
                        <a:pt x="13250" y="21600"/>
                        <a:pt x="14238" y="21153"/>
                        <a:pt x="14238" y="21153"/>
                      </a:cubicBezTo>
                      <a:lnTo>
                        <a:pt x="16002" y="17964"/>
                      </a:lnTo>
                      <a:lnTo>
                        <a:pt x="19209" y="15307"/>
                      </a:lnTo>
                      <a:cubicBezTo>
                        <a:pt x="19209" y="15307"/>
                        <a:pt x="19961" y="11991"/>
                        <a:pt x="20236" y="11830"/>
                      </a:cubicBezTo>
                      <a:cubicBezTo>
                        <a:pt x="20512" y="11669"/>
                        <a:pt x="19708" y="10208"/>
                        <a:pt x="19708" y="10208"/>
                      </a:cubicBezTo>
                      <a:cubicBezTo>
                        <a:pt x="19708" y="10208"/>
                        <a:pt x="20320" y="9147"/>
                        <a:pt x="20960" y="8990"/>
                      </a:cubicBezTo>
                      <a:cubicBezTo>
                        <a:pt x="21600" y="8834"/>
                        <a:pt x="21366" y="7744"/>
                        <a:pt x="21366" y="7744"/>
                      </a:cubicBezTo>
                      <a:cubicBezTo>
                        <a:pt x="21366" y="7744"/>
                        <a:pt x="20691" y="5773"/>
                        <a:pt x="20721" y="5760"/>
                      </a:cubicBezTo>
                      <a:cubicBezTo>
                        <a:pt x="20750" y="5747"/>
                        <a:pt x="19655" y="3889"/>
                        <a:pt x="20216" y="4101"/>
                      </a:cubicBezTo>
                      <a:cubicBezTo>
                        <a:pt x="20777" y="4312"/>
                        <a:pt x="21285" y="3245"/>
                        <a:pt x="21285" y="3245"/>
                      </a:cubicBezTo>
                      <a:lnTo>
                        <a:pt x="20883" y="2007"/>
                      </a:lnTo>
                      <a:lnTo>
                        <a:pt x="17574" y="496"/>
                      </a:lnTo>
                      <a:lnTo>
                        <a:pt x="14976" y="641"/>
                      </a:lnTo>
                      <a:lnTo>
                        <a:pt x="12123" y="0"/>
                      </a:lnTo>
                      <a:lnTo>
                        <a:pt x="9271" y="514"/>
                      </a:lnTo>
                      <a:lnTo>
                        <a:pt x="7786" y="782"/>
                      </a:lnTo>
                      <a:cubicBezTo>
                        <a:pt x="7786" y="782"/>
                        <a:pt x="4179" y="1432"/>
                        <a:pt x="4179" y="1432"/>
                      </a:cubicBezTo>
                      <a:close/>
                      <a:moveTo>
                        <a:pt x="4179" y="1432"/>
                      </a:moveTo>
                    </a:path>
                  </a:pathLst>
                </a:custGeom>
                <a:solidFill>
                  <a:srgbClr val="D8C1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19" name="AutoShape 16"/>
                <p:cNvSpPr>
                  <a:spLocks/>
                </p:cNvSpPr>
                <p:nvPr/>
              </p:nvSpPr>
              <p:spPr bwMode="auto">
                <a:xfrm>
                  <a:off x="9677400" y="11163300"/>
                  <a:ext cx="736600" cy="93345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2147483647 w 21600"/>
                    <a:gd name="T7" fmla="*/ 2147483647 h 21600"/>
                    <a:gd name="T8" fmla="*/ 2147483647 w 21600"/>
                    <a:gd name="T9" fmla="*/ 2147483647 h 21600"/>
                    <a:gd name="T10" fmla="*/ 2147483647 w 21600"/>
                    <a:gd name="T11" fmla="*/ 2147483647 h 21600"/>
                    <a:gd name="T12" fmla="*/ 2147483647 w 21600"/>
                    <a:gd name="T13" fmla="*/ 2147483647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2147483647 w 21600"/>
                    <a:gd name="T21" fmla="*/ 2147483647 h 21600"/>
                    <a:gd name="T22" fmla="*/ 2147483647 w 21600"/>
                    <a:gd name="T23" fmla="*/ 2147483647 h 21600"/>
                    <a:gd name="T24" fmla="*/ 2147483647 w 21600"/>
                    <a:gd name="T25" fmla="*/ 2147483647 h 21600"/>
                    <a:gd name="T26" fmla="*/ 2147483647 w 21600"/>
                    <a:gd name="T27" fmla="*/ 2147483647 h 21600"/>
                    <a:gd name="T28" fmla="*/ 2147483647 w 21600"/>
                    <a:gd name="T29" fmla="*/ 2147483647 h 21600"/>
                    <a:gd name="T30" fmla="*/ 2147483647 w 21600"/>
                    <a:gd name="T31" fmla="*/ 2147483647 h 21600"/>
                    <a:gd name="T32" fmla="*/ 2147483647 w 21600"/>
                    <a:gd name="T33" fmla="*/ 2147483647 h 21600"/>
                    <a:gd name="T34" fmla="*/ 2147483647 w 21600"/>
                    <a:gd name="T35" fmla="*/ 2147483647 h 21600"/>
                    <a:gd name="T36" fmla="*/ 2147483647 w 21600"/>
                    <a:gd name="T37" fmla="*/ 2147483647 h 21600"/>
                    <a:gd name="T38" fmla="*/ 2147483647 w 21600"/>
                    <a:gd name="T39" fmla="*/ 2147483647 h 21600"/>
                    <a:gd name="T40" fmla="*/ 2147483647 w 21600"/>
                    <a:gd name="T41" fmla="*/ 2147483647 h 21600"/>
                    <a:gd name="T42" fmla="*/ 2147483647 w 21600"/>
                    <a:gd name="T43" fmla="*/ 2147483647 h 21600"/>
                    <a:gd name="T44" fmla="*/ 2147483647 w 21600"/>
                    <a:gd name="T45" fmla="*/ 2147483647 h 21600"/>
                    <a:gd name="T46" fmla="*/ 2147483647 w 21600"/>
                    <a:gd name="T47" fmla="*/ 2147483647 h 21600"/>
                    <a:gd name="T48" fmla="*/ 2147483647 w 21600"/>
                    <a:gd name="T49" fmla="*/ 2147483647 h 21600"/>
                    <a:gd name="T50" fmla="*/ 2147483647 w 21600"/>
                    <a:gd name="T51" fmla="*/ 2147483647 h 21600"/>
                    <a:gd name="T52" fmla="*/ 2147483647 w 21600"/>
                    <a:gd name="T53" fmla="*/ 2147483647 h 21600"/>
                    <a:gd name="T54" fmla="*/ 2147483647 w 21600"/>
                    <a:gd name="T55" fmla="*/ 2147483647 h 21600"/>
                    <a:gd name="T56" fmla="*/ 2147483647 w 21600"/>
                    <a:gd name="T57" fmla="*/ 2147483647 h 21600"/>
                    <a:gd name="T58" fmla="*/ 2147483647 w 21600"/>
                    <a:gd name="T59" fmla="*/ 2147483647 h 21600"/>
                    <a:gd name="T60" fmla="*/ 2147483647 w 21600"/>
                    <a:gd name="T61" fmla="*/ 2147483647 h 21600"/>
                    <a:gd name="T62" fmla="*/ 2147483647 w 21600"/>
                    <a:gd name="T63" fmla="*/ 2147483647 h 21600"/>
                    <a:gd name="T64" fmla="*/ 2147483647 w 21600"/>
                    <a:gd name="T65" fmla="*/ 0 h 21600"/>
                    <a:gd name="T66" fmla="*/ 2147483647 w 21600"/>
                    <a:gd name="T67" fmla="*/ 2147483647 h 21600"/>
                    <a:gd name="T68" fmla="*/ 0 w 21600"/>
                    <a:gd name="T69" fmla="*/ 2147483647 h 21600"/>
                    <a:gd name="T70" fmla="*/ 1756782747 w 21600"/>
                    <a:gd name="T71" fmla="*/ 2147483647 h 21600"/>
                    <a:gd name="T72" fmla="*/ 2147483647 w 21600"/>
                    <a:gd name="T73" fmla="*/ 2147483647 h 21600"/>
                    <a:gd name="T74" fmla="*/ 2147483647 w 21600"/>
                    <a:gd name="T75" fmla="*/ 2147483647 h 21600"/>
                    <a:gd name="T76" fmla="*/ 2147483647 w 21600"/>
                    <a:gd name="T77" fmla="*/ 2147483647 h 21600"/>
                    <a:gd name="T78" fmla="*/ 2147483647 w 21600"/>
                    <a:gd name="T79" fmla="*/ 2147483647 h 21600"/>
                    <a:gd name="T80" fmla="*/ 2147483647 w 21600"/>
                    <a:gd name="T81" fmla="*/ 2147483647 h 21600"/>
                    <a:gd name="T82" fmla="*/ 2147483647 w 21600"/>
                    <a:gd name="T83" fmla="*/ 2147483647 h 2160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0" t="0" r="r" b="b"/>
                  <a:pathLst>
                    <a:path w="21600" h="21600">
                      <a:moveTo>
                        <a:pt x="11336" y="1543"/>
                      </a:moveTo>
                      <a:cubicBezTo>
                        <a:pt x="11336" y="1543"/>
                        <a:pt x="12401" y="6276"/>
                        <a:pt x="11426" y="7010"/>
                      </a:cubicBezTo>
                      <a:cubicBezTo>
                        <a:pt x="10451" y="7745"/>
                        <a:pt x="9040" y="9387"/>
                        <a:pt x="9040" y="9387"/>
                      </a:cubicBezTo>
                      <a:lnTo>
                        <a:pt x="9001" y="6440"/>
                      </a:lnTo>
                      <a:lnTo>
                        <a:pt x="7488" y="4340"/>
                      </a:lnTo>
                      <a:cubicBezTo>
                        <a:pt x="7488" y="4340"/>
                        <a:pt x="5292" y="6799"/>
                        <a:pt x="5557" y="7099"/>
                      </a:cubicBezTo>
                      <a:cubicBezTo>
                        <a:pt x="5823" y="7400"/>
                        <a:pt x="5878" y="8760"/>
                        <a:pt x="6208" y="9245"/>
                      </a:cubicBezTo>
                      <a:cubicBezTo>
                        <a:pt x="6537" y="9730"/>
                        <a:pt x="6335" y="10591"/>
                        <a:pt x="6833" y="11455"/>
                      </a:cubicBezTo>
                      <a:cubicBezTo>
                        <a:pt x="7331" y="12319"/>
                        <a:pt x="7397" y="13510"/>
                        <a:pt x="7397" y="13510"/>
                      </a:cubicBezTo>
                      <a:cubicBezTo>
                        <a:pt x="7397" y="13510"/>
                        <a:pt x="4417" y="9040"/>
                        <a:pt x="4327" y="9879"/>
                      </a:cubicBezTo>
                      <a:cubicBezTo>
                        <a:pt x="4238" y="10718"/>
                        <a:pt x="6766" y="15568"/>
                        <a:pt x="6766" y="15568"/>
                      </a:cubicBezTo>
                      <a:cubicBezTo>
                        <a:pt x="6766" y="15568"/>
                        <a:pt x="9739" y="17341"/>
                        <a:pt x="9858" y="17730"/>
                      </a:cubicBezTo>
                      <a:cubicBezTo>
                        <a:pt x="9977" y="18118"/>
                        <a:pt x="10741" y="19478"/>
                        <a:pt x="10741" y="19478"/>
                      </a:cubicBezTo>
                      <a:lnTo>
                        <a:pt x="12658" y="21600"/>
                      </a:lnTo>
                      <a:cubicBezTo>
                        <a:pt x="12658" y="21600"/>
                        <a:pt x="12341" y="19037"/>
                        <a:pt x="12430" y="18197"/>
                      </a:cubicBezTo>
                      <a:cubicBezTo>
                        <a:pt x="12520" y="17357"/>
                        <a:pt x="12249" y="13646"/>
                        <a:pt x="12467" y="13224"/>
                      </a:cubicBezTo>
                      <a:cubicBezTo>
                        <a:pt x="12685" y="12803"/>
                        <a:pt x="12909" y="10704"/>
                        <a:pt x="13281" y="10221"/>
                      </a:cubicBezTo>
                      <a:cubicBezTo>
                        <a:pt x="13654" y="9739"/>
                        <a:pt x="12686" y="8279"/>
                        <a:pt x="13182" y="7636"/>
                      </a:cubicBezTo>
                      <a:cubicBezTo>
                        <a:pt x="13679" y="6993"/>
                        <a:pt x="13915" y="5500"/>
                        <a:pt x="13915" y="5500"/>
                      </a:cubicBezTo>
                      <a:cubicBezTo>
                        <a:pt x="13915" y="5500"/>
                        <a:pt x="14201" y="3603"/>
                        <a:pt x="14693" y="3509"/>
                      </a:cubicBezTo>
                      <a:cubicBezTo>
                        <a:pt x="15185" y="3415"/>
                        <a:pt x="17062" y="3878"/>
                        <a:pt x="17062" y="3878"/>
                      </a:cubicBezTo>
                      <a:cubicBezTo>
                        <a:pt x="17062" y="3878"/>
                        <a:pt x="18437" y="5534"/>
                        <a:pt x="17777" y="6209"/>
                      </a:cubicBezTo>
                      <a:cubicBezTo>
                        <a:pt x="17116" y="6883"/>
                        <a:pt x="15715" y="7974"/>
                        <a:pt x="15710" y="8523"/>
                      </a:cubicBezTo>
                      <a:cubicBezTo>
                        <a:pt x="15705" y="9073"/>
                        <a:pt x="15272" y="12187"/>
                        <a:pt x="15272" y="12187"/>
                      </a:cubicBezTo>
                      <a:lnTo>
                        <a:pt x="13958" y="15301"/>
                      </a:lnTo>
                      <a:cubicBezTo>
                        <a:pt x="13958" y="15301"/>
                        <a:pt x="13558" y="16307"/>
                        <a:pt x="14291" y="16387"/>
                      </a:cubicBezTo>
                      <a:cubicBezTo>
                        <a:pt x="15023" y="16467"/>
                        <a:pt x="17196" y="12802"/>
                        <a:pt x="17196" y="12802"/>
                      </a:cubicBezTo>
                      <a:lnTo>
                        <a:pt x="19173" y="9505"/>
                      </a:lnTo>
                      <a:lnTo>
                        <a:pt x="21600" y="6846"/>
                      </a:lnTo>
                      <a:lnTo>
                        <a:pt x="19436" y="3698"/>
                      </a:lnTo>
                      <a:lnTo>
                        <a:pt x="19287" y="2082"/>
                      </a:lnTo>
                      <a:lnTo>
                        <a:pt x="17009" y="1441"/>
                      </a:lnTo>
                      <a:lnTo>
                        <a:pt x="11014" y="0"/>
                      </a:lnTo>
                      <a:lnTo>
                        <a:pt x="5014" y="1935"/>
                      </a:lnTo>
                      <a:lnTo>
                        <a:pt x="0" y="3187"/>
                      </a:lnTo>
                      <a:lnTo>
                        <a:pt x="1299" y="4447"/>
                      </a:lnTo>
                      <a:lnTo>
                        <a:pt x="1608" y="5455"/>
                      </a:lnTo>
                      <a:lnTo>
                        <a:pt x="2577" y="3635"/>
                      </a:lnTo>
                      <a:lnTo>
                        <a:pt x="5491" y="2940"/>
                      </a:lnTo>
                      <a:lnTo>
                        <a:pt x="8692" y="2053"/>
                      </a:lnTo>
                      <a:cubicBezTo>
                        <a:pt x="8692" y="2053"/>
                        <a:pt x="11336" y="1543"/>
                        <a:pt x="11336" y="1543"/>
                      </a:cubicBezTo>
                      <a:close/>
                      <a:moveTo>
                        <a:pt x="11336" y="1543"/>
                      </a:moveTo>
                    </a:path>
                  </a:pathLst>
                </a:custGeom>
                <a:solidFill>
                  <a:srgbClr val="7C5024">
                    <a:alpha val="29803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0" name="AutoShape 17"/>
                <p:cNvSpPr>
                  <a:spLocks/>
                </p:cNvSpPr>
                <p:nvPr/>
              </p:nvSpPr>
              <p:spPr bwMode="auto">
                <a:xfrm>
                  <a:off x="14681200" y="11366500"/>
                  <a:ext cx="550863" cy="727075"/>
                </a:xfrm>
                <a:custGeom>
                  <a:avLst/>
                  <a:gdLst>
                    <a:gd name="T0" fmla="*/ 2147483647 w 21600"/>
                    <a:gd name="T1" fmla="*/ 139950294 h 21449"/>
                    <a:gd name="T2" fmla="*/ 513121055 w 21600"/>
                    <a:gd name="T3" fmla="*/ 1572522040 h 21449"/>
                    <a:gd name="T4" fmla="*/ 0 w 21600"/>
                    <a:gd name="T5" fmla="*/ 2147483647 h 21449"/>
                    <a:gd name="T6" fmla="*/ 20302846 w 21600"/>
                    <a:gd name="T7" fmla="*/ 2147483647 h 21449"/>
                    <a:gd name="T8" fmla="*/ 530471072 w 21600"/>
                    <a:gd name="T9" fmla="*/ 2147483647 h 21449"/>
                    <a:gd name="T10" fmla="*/ 412437376 w 21600"/>
                    <a:gd name="T11" fmla="*/ 2147483647 h 21449"/>
                    <a:gd name="T12" fmla="*/ 699675579 w 21600"/>
                    <a:gd name="T13" fmla="*/ 2147483647 h 21449"/>
                    <a:gd name="T14" fmla="*/ 1530057228 w 21600"/>
                    <a:gd name="T15" fmla="*/ 2147483647 h 21449"/>
                    <a:gd name="T16" fmla="*/ 1902735710 w 21600"/>
                    <a:gd name="T17" fmla="*/ 2147483647 h 21449"/>
                    <a:gd name="T18" fmla="*/ 2147483647 w 21600"/>
                    <a:gd name="T19" fmla="*/ 2147483647 h 21449"/>
                    <a:gd name="T20" fmla="*/ 2147483647 w 21600"/>
                    <a:gd name="T21" fmla="*/ 2147483647 h 21449"/>
                    <a:gd name="T22" fmla="*/ 2147483647 w 21600"/>
                    <a:gd name="T23" fmla="*/ 2147483647 h 21449"/>
                    <a:gd name="T24" fmla="*/ 2147483647 w 21600"/>
                    <a:gd name="T25" fmla="*/ 2147483647 h 21449"/>
                    <a:gd name="T26" fmla="*/ 2147483647 w 21600"/>
                    <a:gd name="T27" fmla="*/ 2147483647 h 21449"/>
                    <a:gd name="T28" fmla="*/ 2147483647 w 21600"/>
                    <a:gd name="T29" fmla="*/ 2147483647 h 21449"/>
                    <a:gd name="T30" fmla="*/ 2147483647 w 21600"/>
                    <a:gd name="T31" fmla="*/ 2147483647 h 21449"/>
                    <a:gd name="T32" fmla="*/ 2147483647 w 21600"/>
                    <a:gd name="T33" fmla="*/ 2147483647 h 21449"/>
                    <a:gd name="T34" fmla="*/ 2147483647 w 21600"/>
                    <a:gd name="T35" fmla="*/ 2147483647 h 21449"/>
                    <a:gd name="T36" fmla="*/ 2147483647 w 21600"/>
                    <a:gd name="T37" fmla="*/ 2147483647 h 21449"/>
                    <a:gd name="T38" fmla="*/ 2147483647 w 21600"/>
                    <a:gd name="T39" fmla="*/ 2147483647 h 21449"/>
                    <a:gd name="T40" fmla="*/ 2147483647 w 21600"/>
                    <a:gd name="T41" fmla="*/ 2147483647 h 21449"/>
                    <a:gd name="T42" fmla="*/ 2147483647 w 21600"/>
                    <a:gd name="T43" fmla="*/ 2147483647 h 21449"/>
                    <a:gd name="T44" fmla="*/ 2147483647 w 21600"/>
                    <a:gd name="T45" fmla="*/ 2147483647 h 21449"/>
                    <a:gd name="T46" fmla="*/ 2147483647 w 21600"/>
                    <a:gd name="T47" fmla="*/ 2147483647 h 21449"/>
                    <a:gd name="T48" fmla="*/ 2147483647 w 21600"/>
                    <a:gd name="T49" fmla="*/ 1839257787 h 21449"/>
                    <a:gd name="T50" fmla="*/ 2147483647 w 21600"/>
                    <a:gd name="T51" fmla="*/ 1461629290 h 21449"/>
                    <a:gd name="T52" fmla="*/ 2147483647 w 21600"/>
                    <a:gd name="T53" fmla="*/ 0 h 21449"/>
                    <a:gd name="T54" fmla="*/ 2147483647 w 21600"/>
                    <a:gd name="T55" fmla="*/ 50168141 h 21449"/>
                    <a:gd name="T56" fmla="*/ 2147483647 w 21600"/>
                    <a:gd name="T57" fmla="*/ 76577075 h 21449"/>
                    <a:gd name="T58" fmla="*/ 2147483647 w 21600"/>
                    <a:gd name="T59" fmla="*/ 139950294 h 21449"/>
                    <a:gd name="T60" fmla="*/ 2147483647 w 21600"/>
                    <a:gd name="T61" fmla="*/ 139950294 h 21449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21600" h="21449">
                      <a:moveTo>
                        <a:pt x="5341" y="106"/>
                      </a:moveTo>
                      <a:lnTo>
                        <a:pt x="1213" y="1191"/>
                      </a:lnTo>
                      <a:lnTo>
                        <a:pt x="0" y="3564"/>
                      </a:lnTo>
                      <a:lnTo>
                        <a:pt x="48" y="5645"/>
                      </a:lnTo>
                      <a:lnTo>
                        <a:pt x="1254" y="8731"/>
                      </a:lnTo>
                      <a:cubicBezTo>
                        <a:pt x="1254" y="8731"/>
                        <a:pt x="964" y="10061"/>
                        <a:pt x="975" y="10543"/>
                      </a:cubicBezTo>
                      <a:cubicBezTo>
                        <a:pt x="986" y="11025"/>
                        <a:pt x="1324" y="11810"/>
                        <a:pt x="1654" y="12194"/>
                      </a:cubicBezTo>
                      <a:cubicBezTo>
                        <a:pt x="1984" y="12580"/>
                        <a:pt x="3115" y="12926"/>
                        <a:pt x="3617" y="13885"/>
                      </a:cubicBezTo>
                      <a:cubicBezTo>
                        <a:pt x="4120" y="14842"/>
                        <a:pt x="4175" y="17249"/>
                        <a:pt x="4498" y="17368"/>
                      </a:cubicBezTo>
                      <a:cubicBezTo>
                        <a:pt x="4822" y="17485"/>
                        <a:pt x="4585" y="16573"/>
                        <a:pt x="5779" y="17545"/>
                      </a:cubicBezTo>
                      <a:cubicBezTo>
                        <a:pt x="6973" y="18518"/>
                        <a:pt x="6843" y="18012"/>
                        <a:pt x="6973" y="18518"/>
                      </a:cubicBezTo>
                      <a:cubicBezTo>
                        <a:pt x="7103" y="19023"/>
                        <a:pt x="6866" y="19018"/>
                        <a:pt x="6995" y="19481"/>
                      </a:cubicBezTo>
                      <a:cubicBezTo>
                        <a:pt x="7123" y="19945"/>
                        <a:pt x="8266" y="20803"/>
                        <a:pt x="8278" y="21334"/>
                      </a:cubicBezTo>
                      <a:cubicBezTo>
                        <a:pt x="8284" y="21600"/>
                        <a:pt x="9387" y="21320"/>
                        <a:pt x="9387" y="21320"/>
                      </a:cubicBezTo>
                      <a:lnTo>
                        <a:pt x="12061" y="18450"/>
                      </a:lnTo>
                      <a:lnTo>
                        <a:pt x="15995" y="16348"/>
                      </a:lnTo>
                      <a:cubicBezTo>
                        <a:pt x="15995" y="16348"/>
                        <a:pt x="17715" y="13184"/>
                        <a:pt x="18032" y="13070"/>
                      </a:cubicBezTo>
                      <a:cubicBezTo>
                        <a:pt x="18351" y="12956"/>
                        <a:pt x="17994" y="11374"/>
                        <a:pt x="17994" y="11374"/>
                      </a:cubicBezTo>
                      <a:cubicBezTo>
                        <a:pt x="17994" y="11374"/>
                        <a:pt x="18908" y="10424"/>
                        <a:pt x="19582" y="10375"/>
                      </a:cubicBezTo>
                      <a:cubicBezTo>
                        <a:pt x="20257" y="10325"/>
                        <a:pt x="20349" y="9206"/>
                        <a:pt x="20349" y="9206"/>
                      </a:cubicBezTo>
                      <a:cubicBezTo>
                        <a:pt x="20349" y="9206"/>
                        <a:pt x="20269" y="7140"/>
                        <a:pt x="20302" y="7132"/>
                      </a:cubicBezTo>
                      <a:cubicBezTo>
                        <a:pt x="20335" y="7124"/>
                        <a:pt x="19809" y="5101"/>
                        <a:pt x="20298" y="5404"/>
                      </a:cubicBezTo>
                      <a:cubicBezTo>
                        <a:pt x="20785" y="5706"/>
                        <a:pt x="21600" y="4732"/>
                        <a:pt x="21600" y="4732"/>
                      </a:cubicBezTo>
                      <a:lnTo>
                        <a:pt x="21571" y="3438"/>
                      </a:lnTo>
                      <a:lnTo>
                        <a:pt x="18769" y="1393"/>
                      </a:lnTo>
                      <a:lnTo>
                        <a:pt x="16176" y="1107"/>
                      </a:lnTo>
                      <a:lnTo>
                        <a:pt x="13564" y="0"/>
                      </a:lnTo>
                      <a:lnTo>
                        <a:pt x="10611" y="38"/>
                      </a:lnTo>
                      <a:lnTo>
                        <a:pt x="9075" y="58"/>
                      </a:lnTo>
                      <a:cubicBezTo>
                        <a:pt x="9075" y="58"/>
                        <a:pt x="5341" y="106"/>
                        <a:pt x="5341" y="106"/>
                      </a:cubicBezTo>
                      <a:close/>
                      <a:moveTo>
                        <a:pt x="5341" y="106"/>
                      </a:moveTo>
                    </a:path>
                  </a:pathLst>
                </a:custGeom>
                <a:solidFill>
                  <a:srgbClr val="D8C1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1" name="AutoShape 18"/>
                <p:cNvSpPr>
                  <a:spLocks/>
                </p:cNvSpPr>
                <p:nvPr/>
              </p:nvSpPr>
              <p:spPr bwMode="auto">
                <a:xfrm>
                  <a:off x="14706600" y="11379200"/>
                  <a:ext cx="485775" cy="655638"/>
                </a:xfrm>
                <a:custGeom>
                  <a:avLst/>
                  <a:gdLst>
                    <a:gd name="T0" fmla="*/ 2147483647 w 21600"/>
                    <a:gd name="T1" fmla="*/ 1339517516 h 21600"/>
                    <a:gd name="T2" fmla="*/ 2147483647 w 21600"/>
                    <a:gd name="T3" fmla="*/ 2147483647 h 21600"/>
                    <a:gd name="T4" fmla="*/ 1956467493 w 21600"/>
                    <a:gd name="T5" fmla="*/ 2147483647 h 21600"/>
                    <a:gd name="T6" fmla="*/ 2147483647 w 21600"/>
                    <a:gd name="T7" fmla="*/ 2147483647 h 21600"/>
                    <a:gd name="T8" fmla="*/ 1924242642 w 21600"/>
                    <a:gd name="T9" fmla="*/ 2147483647 h 21600"/>
                    <a:gd name="T10" fmla="*/ 1195162870 w 21600"/>
                    <a:gd name="T11" fmla="*/ 2147483647 h 21600"/>
                    <a:gd name="T12" fmla="*/ 1206162098 w 21600"/>
                    <a:gd name="T13" fmla="*/ 2147483647 h 21600"/>
                    <a:gd name="T14" fmla="*/ 1205912239 w 21600"/>
                    <a:gd name="T15" fmla="*/ 2147483647 h 21600"/>
                    <a:gd name="T16" fmla="*/ 1200543368 w 21600"/>
                    <a:gd name="T17" fmla="*/ 2147483647 h 21600"/>
                    <a:gd name="T18" fmla="*/ 652584400 w 21600"/>
                    <a:gd name="T19" fmla="*/ 2147483647 h 21600"/>
                    <a:gd name="T20" fmla="*/ 874120177 w 21600"/>
                    <a:gd name="T21" fmla="*/ 2147483647 h 21600"/>
                    <a:gd name="T22" fmla="*/ 1540263052 w 21600"/>
                    <a:gd name="T23" fmla="*/ 2147483647 h 21600"/>
                    <a:gd name="T24" fmla="*/ 1644377139 w 21600"/>
                    <a:gd name="T25" fmla="*/ 2147483647 h 21600"/>
                    <a:gd name="T26" fmla="*/ 1997405439 w 21600"/>
                    <a:gd name="T27" fmla="*/ 2147483647 h 21600"/>
                    <a:gd name="T28" fmla="*/ 2147483647 w 21600"/>
                    <a:gd name="T29" fmla="*/ 2147483647 h 21600"/>
                    <a:gd name="T30" fmla="*/ 2147483647 w 21600"/>
                    <a:gd name="T31" fmla="*/ 2147483647 h 21600"/>
                    <a:gd name="T32" fmla="*/ 2147483647 w 21600"/>
                    <a:gd name="T33" fmla="*/ 2147483647 h 21600"/>
                    <a:gd name="T34" fmla="*/ 2147483647 w 21600"/>
                    <a:gd name="T35" fmla="*/ 2147483647 h 21600"/>
                    <a:gd name="T36" fmla="*/ 2147483647 w 21600"/>
                    <a:gd name="T37" fmla="*/ 2147483647 h 21600"/>
                    <a:gd name="T38" fmla="*/ 2147483647 w 21600"/>
                    <a:gd name="T39" fmla="*/ 2147483647 h 21600"/>
                    <a:gd name="T40" fmla="*/ 2147483647 w 21600"/>
                    <a:gd name="T41" fmla="*/ 2147483647 h 21600"/>
                    <a:gd name="T42" fmla="*/ 2147483647 w 21600"/>
                    <a:gd name="T43" fmla="*/ 2147483647 h 21600"/>
                    <a:gd name="T44" fmla="*/ 2147483647 w 21600"/>
                    <a:gd name="T45" fmla="*/ 2147483647 h 21600"/>
                    <a:gd name="T46" fmla="*/ 2147483647 w 21600"/>
                    <a:gd name="T47" fmla="*/ 2147483647 h 21600"/>
                    <a:gd name="T48" fmla="*/ 2147483647 w 21600"/>
                    <a:gd name="T49" fmla="*/ 2147483647 h 21600"/>
                    <a:gd name="T50" fmla="*/ 2147483647 w 21600"/>
                    <a:gd name="T51" fmla="*/ 2147483647 h 21600"/>
                    <a:gd name="T52" fmla="*/ 2147483647 w 21600"/>
                    <a:gd name="T53" fmla="*/ 2147483647 h 21600"/>
                    <a:gd name="T54" fmla="*/ 2147483647 w 21600"/>
                    <a:gd name="T55" fmla="*/ 2147483647 h 21600"/>
                    <a:gd name="T56" fmla="*/ 2147483647 w 21600"/>
                    <a:gd name="T57" fmla="*/ 2147483647 h 21600"/>
                    <a:gd name="T58" fmla="*/ 2147483647 w 21600"/>
                    <a:gd name="T59" fmla="*/ 2147483647 h 21600"/>
                    <a:gd name="T60" fmla="*/ 2147483647 w 21600"/>
                    <a:gd name="T61" fmla="*/ 2147483647 h 21600"/>
                    <a:gd name="T62" fmla="*/ 2147483647 w 21600"/>
                    <a:gd name="T63" fmla="*/ 2095859813 h 21600"/>
                    <a:gd name="T64" fmla="*/ 2147483647 w 21600"/>
                    <a:gd name="T65" fmla="*/ 0 h 21600"/>
                    <a:gd name="T66" fmla="*/ 1442792411 w 21600"/>
                    <a:gd name="T67" fmla="*/ 730864447 h 21600"/>
                    <a:gd name="T68" fmla="*/ 0 w 21600"/>
                    <a:gd name="T69" fmla="*/ 1035611121 h 21600"/>
                    <a:gd name="T70" fmla="*/ 252998412 w 21600"/>
                    <a:gd name="T71" fmla="*/ 2147483647 h 21600"/>
                    <a:gd name="T72" fmla="*/ 259141127 w 21600"/>
                    <a:gd name="T73" fmla="*/ 2147483647 h 21600"/>
                    <a:gd name="T74" fmla="*/ 658465111 w 21600"/>
                    <a:gd name="T75" fmla="*/ 1792819467 h 21600"/>
                    <a:gd name="T76" fmla="*/ 1494468099 w 21600"/>
                    <a:gd name="T77" fmla="*/ 1643424852 h 21600"/>
                    <a:gd name="T78" fmla="*/ 2147483647 w 21600"/>
                    <a:gd name="T79" fmla="*/ 1375174358 h 21600"/>
                    <a:gd name="T80" fmla="*/ 2147483647 w 21600"/>
                    <a:gd name="T81" fmla="*/ 1339517516 h 21600"/>
                    <a:gd name="T82" fmla="*/ 2147483647 w 21600"/>
                    <a:gd name="T83" fmla="*/ 1339517516 h 2160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0" t="0" r="r" b="b"/>
                  <a:pathLst>
                    <a:path w="21600" h="21600">
                      <a:moveTo>
                        <a:pt x="12398" y="1578"/>
                      </a:moveTo>
                      <a:cubicBezTo>
                        <a:pt x="12398" y="1578"/>
                        <a:pt x="12107" y="6435"/>
                        <a:pt x="10863" y="6989"/>
                      </a:cubicBezTo>
                      <a:cubicBezTo>
                        <a:pt x="9619" y="7544"/>
                        <a:pt x="7648" y="8917"/>
                        <a:pt x="7648" y="8917"/>
                      </a:cubicBezTo>
                      <a:lnTo>
                        <a:pt x="8486" y="6002"/>
                      </a:lnTo>
                      <a:lnTo>
                        <a:pt x="7522" y="3666"/>
                      </a:lnTo>
                      <a:cubicBezTo>
                        <a:pt x="7522" y="3666"/>
                        <a:pt x="4483" y="5709"/>
                        <a:pt x="4672" y="6051"/>
                      </a:cubicBezTo>
                      <a:cubicBezTo>
                        <a:pt x="4862" y="6395"/>
                        <a:pt x="4514" y="7746"/>
                        <a:pt x="4715" y="8282"/>
                      </a:cubicBezTo>
                      <a:cubicBezTo>
                        <a:pt x="4917" y="8818"/>
                        <a:pt x="4448" y="9633"/>
                        <a:pt x="4714" y="10572"/>
                      </a:cubicBezTo>
                      <a:cubicBezTo>
                        <a:pt x="4979" y="11512"/>
                        <a:pt x="4693" y="12698"/>
                        <a:pt x="4693" y="12698"/>
                      </a:cubicBezTo>
                      <a:cubicBezTo>
                        <a:pt x="4693" y="12698"/>
                        <a:pt x="2895" y="7767"/>
                        <a:pt x="2551" y="8579"/>
                      </a:cubicBezTo>
                      <a:cubicBezTo>
                        <a:pt x="2207" y="9392"/>
                        <a:pt x="3417" y="14619"/>
                        <a:pt x="3417" y="14619"/>
                      </a:cubicBezTo>
                      <a:cubicBezTo>
                        <a:pt x="3417" y="14619"/>
                        <a:pt x="6011" y="16888"/>
                        <a:pt x="6021" y="17292"/>
                      </a:cubicBezTo>
                      <a:cubicBezTo>
                        <a:pt x="6030" y="17697"/>
                        <a:pt x="6428" y="19172"/>
                        <a:pt x="6428" y="19172"/>
                      </a:cubicBezTo>
                      <a:lnTo>
                        <a:pt x="7808" y="21600"/>
                      </a:lnTo>
                      <a:cubicBezTo>
                        <a:pt x="7808" y="21600"/>
                        <a:pt x="8239" y="19015"/>
                        <a:pt x="8584" y="18202"/>
                      </a:cubicBezTo>
                      <a:cubicBezTo>
                        <a:pt x="8928" y="17390"/>
                        <a:pt x="9750" y="13680"/>
                        <a:pt x="10105" y="13302"/>
                      </a:cubicBezTo>
                      <a:cubicBezTo>
                        <a:pt x="10459" y="12924"/>
                        <a:pt x="11320" y="10892"/>
                        <a:pt x="11855" y="10482"/>
                      </a:cubicBezTo>
                      <a:cubicBezTo>
                        <a:pt x="12390" y="10071"/>
                        <a:pt x="11808" y="8461"/>
                        <a:pt x="12522" y="7913"/>
                      </a:cubicBezTo>
                      <a:cubicBezTo>
                        <a:pt x="13235" y="7366"/>
                        <a:pt x="13929" y="5934"/>
                        <a:pt x="13929" y="5934"/>
                      </a:cubicBezTo>
                      <a:cubicBezTo>
                        <a:pt x="13929" y="5934"/>
                        <a:pt x="14794" y="4112"/>
                        <a:pt x="15338" y="4105"/>
                      </a:cubicBezTo>
                      <a:cubicBezTo>
                        <a:pt x="15883" y="4098"/>
                        <a:pt x="17717" y="4883"/>
                        <a:pt x="17717" y="4883"/>
                      </a:cubicBezTo>
                      <a:cubicBezTo>
                        <a:pt x="17717" y="4883"/>
                        <a:pt x="18668" y="6757"/>
                        <a:pt x="17773" y="7308"/>
                      </a:cubicBezTo>
                      <a:cubicBezTo>
                        <a:pt x="16878" y="7858"/>
                        <a:pt x="15081" y="8689"/>
                        <a:pt x="14913" y="9230"/>
                      </a:cubicBezTo>
                      <a:cubicBezTo>
                        <a:pt x="14743" y="9771"/>
                        <a:pt x="13360" y="12768"/>
                        <a:pt x="13360" y="12768"/>
                      </a:cubicBezTo>
                      <a:lnTo>
                        <a:pt x="11051" y="15612"/>
                      </a:lnTo>
                      <a:cubicBezTo>
                        <a:pt x="11051" y="15612"/>
                        <a:pt x="10332" y="16535"/>
                        <a:pt x="11077" y="16742"/>
                      </a:cubicBezTo>
                      <a:cubicBezTo>
                        <a:pt x="11823" y="16949"/>
                        <a:pt x="15198" y="13712"/>
                        <a:pt x="15198" y="13712"/>
                      </a:cubicBezTo>
                      <a:lnTo>
                        <a:pt x="18257" y="10804"/>
                      </a:lnTo>
                      <a:lnTo>
                        <a:pt x="21600" y="8604"/>
                      </a:lnTo>
                      <a:lnTo>
                        <a:pt x="20264" y="5120"/>
                      </a:lnTo>
                      <a:lnTo>
                        <a:pt x="20590" y="3499"/>
                      </a:lnTo>
                      <a:lnTo>
                        <a:pt x="18387" y="2469"/>
                      </a:lnTo>
                      <a:lnTo>
                        <a:pt x="12520" y="0"/>
                      </a:lnTo>
                      <a:lnTo>
                        <a:pt x="5640" y="861"/>
                      </a:lnTo>
                      <a:lnTo>
                        <a:pt x="0" y="1220"/>
                      </a:lnTo>
                      <a:lnTo>
                        <a:pt x="989" y="2691"/>
                      </a:lnTo>
                      <a:lnTo>
                        <a:pt x="1013" y="3739"/>
                      </a:lnTo>
                      <a:lnTo>
                        <a:pt x="2574" y="2112"/>
                      </a:lnTo>
                      <a:lnTo>
                        <a:pt x="5842" y="1936"/>
                      </a:lnTo>
                      <a:lnTo>
                        <a:pt x="9469" y="1620"/>
                      </a:lnTo>
                      <a:cubicBezTo>
                        <a:pt x="9469" y="1620"/>
                        <a:pt x="12398" y="1578"/>
                        <a:pt x="12398" y="1578"/>
                      </a:cubicBezTo>
                      <a:close/>
                      <a:moveTo>
                        <a:pt x="12398" y="1578"/>
                      </a:moveTo>
                    </a:path>
                  </a:pathLst>
                </a:custGeom>
                <a:solidFill>
                  <a:srgbClr val="7C5024">
                    <a:alpha val="29803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2" name="AutoShape 19"/>
                <p:cNvSpPr>
                  <a:spLocks/>
                </p:cNvSpPr>
                <p:nvPr/>
              </p:nvSpPr>
              <p:spPr bwMode="auto">
                <a:xfrm>
                  <a:off x="13322300" y="12839700"/>
                  <a:ext cx="385763" cy="509588"/>
                </a:xfrm>
                <a:custGeom>
                  <a:avLst/>
                  <a:gdLst>
                    <a:gd name="T0" fmla="*/ 543362348 w 21600"/>
                    <a:gd name="T1" fmla="*/ 33766994 h 21449"/>
                    <a:gd name="T2" fmla="*/ 123401065 w 21600"/>
                    <a:gd name="T3" fmla="*/ 379456107 h 21449"/>
                    <a:gd name="T4" fmla="*/ 0 w 21600"/>
                    <a:gd name="T5" fmla="*/ 1135498127 h 21449"/>
                    <a:gd name="T6" fmla="*/ 4881974 w 21600"/>
                    <a:gd name="T7" fmla="*/ 1798513953 h 21449"/>
                    <a:gd name="T8" fmla="*/ 127576539 w 21600"/>
                    <a:gd name="T9" fmla="*/ 2147483647 h 21449"/>
                    <a:gd name="T10" fmla="*/ 99088799 w 21600"/>
                    <a:gd name="T11" fmla="*/ 2147483647 h 21449"/>
                    <a:gd name="T12" fmla="*/ 168266034 w 21600"/>
                    <a:gd name="T13" fmla="*/ 2147483647 h 21449"/>
                    <a:gd name="T14" fmla="*/ 367873509 w 21600"/>
                    <a:gd name="T15" fmla="*/ 2147483647 h 21449"/>
                    <a:gd name="T16" fmla="*/ 457700084 w 21600"/>
                    <a:gd name="T17" fmla="*/ 2147483647 h 21449"/>
                    <a:gd name="T18" fmla="*/ 587919832 w 21600"/>
                    <a:gd name="T19" fmla="*/ 2147483647 h 21449"/>
                    <a:gd name="T20" fmla="*/ 709395351 w 21600"/>
                    <a:gd name="T21" fmla="*/ 2147483647 h 21449"/>
                    <a:gd name="T22" fmla="*/ 711628383 w 21600"/>
                    <a:gd name="T23" fmla="*/ 2147483647 h 21449"/>
                    <a:gd name="T24" fmla="*/ 842258307 w 21600"/>
                    <a:gd name="T25" fmla="*/ 2147483647 h 21449"/>
                    <a:gd name="T26" fmla="*/ 954978738 w 21600"/>
                    <a:gd name="T27" fmla="*/ 2147483647 h 21449"/>
                    <a:gd name="T28" fmla="*/ 1227015877 w 21600"/>
                    <a:gd name="T29" fmla="*/ 2147483647 h 21449"/>
                    <a:gd name="T30" fmla="*/ 1627239399 w 21600"/>
                    <a:gd name="T31" fmla="*/ 2147483647 h 21449"/>
                    <a:gd name="T32" fmla="*/ 1834474122 w 21600"/>
                    <a:gd name="T33" fmla="*/ 2147483647 h 21449"/>
                    <a:gd name="T34" fmla="*/ 1830503746 w 21600"/>
                    <a:gd name="T35" fmla="*/ 2147483647 h 21449"/>
                    <a:gd name="T36" fmla="*/ 1992161910 w 21600"/>
                    <a:gd name="T37" fmla="*/ 2147483647 h 21449"/>
                    <a:gd name="T38" fmla="*/ 2070191174 w 21600"/>
                    <a:gd name="T39" fmla="*/ 2147483647 h 21449"/>
                    <a:gd name="T40" fmla="*/ 2065411910 w 21600"/>
                    <a:gd name="T41" fmla="*/ 2147483647 h 21449"/>
                    <a:gd name="T42" fmla="*/ 2065001733 w 21600"/>
                    <a:gd name="T43" fmla="*/ 1721726960 h 21449"/>
                    <a:gd name="T44" fmla="*/ 2147483647 w 21600"/>
                    <a:gd name="T45" fmla="*/ 1507619246 h 21449"/>
                    <a:gd name="T46" fmla="*/ 2147483647 w 21600"/>
                    <a:gd name="T47" fmla="*/ 1095348347 h 21449"/>
                    <a:gd name="T48" fmla="*/ 1909450340 w 21600"/>
                    <a:gd name="T49" fmla="*/ 443811710 h 21449"/>
                    <a:gd name="T50" fmla="*/ 1645553015 w 21600"/>
                    <a:gd name="T51" fmla="*/ 352689397 h 21449"/>
                    <a:gd name="T52" fmla="*/ 1379924382 w 21600"/>
                    <a:gd name="T53" fmla="*/ 0 h 21449"/>
                    <a:gd name="T54" fmla="*/ 1079501891 w 21600"/>
                    <a:gd name="T55" fmla="*/ 11787379 h 21449"/>
                    <a:gd name="T56" fmla="*/ 923135877 w 21600"/>
                    <a:gd name="T57" fmla="*/ 18479473 h 21449"/>
                    <a:gd name="T58" fmla="*/ 543362348 w 21600"/>
                    <a:gd name="T59" fmla="*/ 33766994 h 21449"/>
                    <a:gd name="T60" fmla="*/ 543362348 w 21600"/>
                    <a:gd name="T61" fmla="*/ 33766994 h 21449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21600" h="21449">
                      <a:moveTo>
                        <a:pt x="5341" y="106"/>
                      </a:moveTo>
                      <a:lnTo>
                        <a:pt x="1213" y="1191"/>
                      </a:lnTo>
                      <a:lnTo>
                        <a:pt x="0" y="3564"/>
                      </a:lnTo>
                      <a:lnTo>
                        <a:pt x="48" y="5645"/>
                      </a:lnTo>
                      <a:lnTo>
                        <a:pt x="1254" y="8731"/>
                      </a:lnTo>
                      <a:cubicBezTo>
                        <a:pt x="1254" y="8731"/>
                        <a:pt x="964" y="10061"/>
                        <a:pt x="974" y="10543"/>
                      </a:cubicBezTo>
                      <a:cubicBezTo>
                        <a:pt x="985" y="11025"/>
                        <a:pt x="1324" y="11810"/>
                        <a:pt x="1654" y="12195"/>
                      </a:cubicBezTo>
                      <a:cubicBezTo>
                        <a:pt x="1983" y="12579"/>
                        <a:pt x="3114" y="12926"/>
                        <a:pt x="3616" y="13884"/>
                      </a:cubicBezTo>
                      <a:cubicBezTo>
                        <a:pt x="4121" y="14842"/>
                        <a:pt x="4175" y="17249"/>
                        <a:pt x="4499" y="17368"/>
                      </a:cubicBezTo>
                      <a:cubicBezTo>
                        <a:pt x="4821" y="17485"/>
                        <a:pt x="4585" y="16573"/>
                        <a:pt x="5779" y="17545"/>
                      </a:cubicBezTo>
                      <a:cubicBezTo>
                        <a:pt x="6973" y="18517"/>
                        <a:pt x="6843" y="18012"/>
                        <a:pt x="6973" y="18517"/>
                      </a:cubicBezTo>
                      <a:cubicBezTo>
                        <a:pt x="7103" y="19022"/>
                        <a:pt x="6866" y="19018"/>
                        <a:pt x="6995" y="19481"/>
                      </a:cubicBezTo>
                      <a:cubicBezTo>
                        <a:pt x="7123" y="19945"/>
                        <a:pt x="8266" y="20803"/>
                        <a:pt x="8279" y="21334"/>
                      </a:cubicBezTo>
                      <a:cubicBezTo>
                        <a:pt x="8284" y="21600"/>
                        <a:pt x="9387" y="21320"/>
                        <a:pt x="9387" y="21320"/>
                      </a:cubicBezTo>
                      <a:lnTo>
                        <a:pt x="12061" y="18450"/>
                      </a:lnTo>
                      <a:lnTo>
                        <a:pt x="15995" y="16347"/>
                      </a:lnTo>
                      <a:cubicBezTo>
                        <a:pt x="15995" y="16347"/>
                        <a:pt x="17714" y="13184"/>
                        <a:pt x="18032" y="13070"/>
                      </a:cubicBezTo>
                      <a:cubicBezTo>
                        <a:pt x="18351" y="12956"/>
                        <a:pt x="17993" y="11374"/>
                        <a:pt x="17993" y="11374"/>
                      </a:cubicBezTo>
                      <a:cubicBezTo>
                        <a:pt x="17993" y="11374"/>
                        <a:pt x="18908" y="10424"/>
                        <a:pt x="19582" y="10375"/>
                      </a:cubicBezTo>
                      <a:cubicBezTo>
                        <a:pt x="20256" y="10325"/>
                        <a:pt x="20349" y="9206"/>
                        <a:pt x="20349" y="9206"/>
                      </a:cubicBezTo>
                      <a:cubicBezTo>
                        <a:pt x="20349" y="9206"/>
                        <a:pt x="20269" y="7140"/>
                        <a:pt x="20302" y="7132"/>
                      </a:cubicBezTo>
                      <a:cubicBezTo>
                        <a:pt x="20335" y="7124"/>
                        <a:pt x="19809" y="5101"/>
                        <a:pt x="20298" y="5404"/>
                      </a:cubicBezTo>
                      <a:cubicBezTo>
                        <a:pt x="20786" y="5706"/>
                        <a:pt x="21600" y="4732"/>
                        <a:pt x="21600" y="4732"/>
                      </a:cubicBezTo>
                      <a:lnTo>
                        <a:pt x="21571" y="3438"/>
                      </a:lnTo>
                      <a:lnTo>
                        <a:pt x="18769" y="1393"/>
                      </a:lnTo>
                      <a:lnTo>
                        <a:pt x="16175" y="1107"/>
                      </a:lnTo>
                      <a:lnTo>
                        <a:pt x="13564" y="0"/>
                      </a:lnTo>
                      <a:lnTo>
                        <a:pt x="10611" y="37"/>
                      </a:lnTo>
                      <a:lnTo>
                        <a:pt x="9074" y="58"/>
                      </a:lnTo>
                      <a:cubicBezTo>
                        <a:pt x="9074" y="58"/>
                        <a:pt x="5341" y="106"/>
                        <a:pt x="5341" y="106"/>
                      </a:cubicBezTo>
                      <a:close/>
                      <a:moveTo>
                        <a:pt x="5341" y="106"/>
                      </a:moveTo>
                    </a:path>
                  </a:pathLst>
                </a:custGeom>
                <a:solidFill>
                  <a:srgbClr val="D8C1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3" name="AutoShape 20"/>
                <p:cNvSpPr>
                  <a:spLocks/>
                </p:cNvSpPr>
                <p:nvPr/>
              </p:nvSpPr>
              <p:spPr bwMode="auto">
                <a:xfrm>
                  <a:off x="13347700" y="12839700"/>
                  <a:ext cx="341313" cy="460375"/>
                </a:xfrm>
                <a:custGeom>
                  <a:avLst/>
                  <a:gdLst>
                    <a:gd name="T0" fmla="*/ 772942524 w 21600"/>
                    <a:gd name="T1" fmla="*/ 325641248 h 21600"/>
                    <a:gd name="T2" fmla="*/ 677245501 w 21600"/>
                    <a:gd name="T3" fmla="*/ 1442269961 h 21600"/>
                    <a:gd name="T4" fmla="*/ 476808478 w 21600"/>
                    <a:gd name="T5" fmla="*/ 1840140444 h 21600"/>
                    <a:gd name="T6" fmla="*/ 529054017 w 21600"/>
                    <a:gd name="T7" fmla="*/ 1238595308 h 21600"/>
                    <a:gd name="T8" fmla="*/ 468953048 w 21600"/>
                    <a:gd name="T9" fmla="*/ 756528227 h 21600"/>
                    <a:gd name="T10" fmla="*/ 291210195 w 21600"/>
                    <a:gd name="T11" fmla="*/ 1248703310 h 21600"/>
                    <a:gd name="T12" fmla="*/ 293952266 w 21600"/>
                    <a:gd name="T13" fmla="*/ 1709101606 h 21600"/>
                    <a:gd name="T14" fmla="*/ 293889091 w 21600"/>
                    <a:gd name="T15" fmla="*/ 2147483647 h 21600"/>
                    <a:gd name="T16" fmla="*/ 292583222 w 21600"/>
                    <a:gd name="T17" fmla="*/ 2147483647 h 21600"/>
                    <a:gd name="T18" fmla="*/ 159041445 w 21600"/>
                    <a:gd name="T19" fmla="*/ 1770389710 h 21600"/>
                    <a:gd name="T20" fmla="*/ 212967872 w 21600"/>
                    <a:gd name="T21" fmla="*/ 2147483647 h 21600"/>
                    <a:gd name="T22" fmla="*/ 375374615 w 21600"/>
                    <a:gd name="T23" fmla="*/ 2147483647 h 21600"/>
                    <a:gd name="T24" fmla="*/ 400747934 w 21600"/>
                    <a:gd name="T25" fmla="*/ 2147483647 h 21600"/>
                    <a:gd name="T26" fmla="*/ 486782528 w 21600"/>
                    <a:gd name="T27" fmla="*/ 2147483647 h 21600"/>
                    <a:gd name="T28" fmla="*/ 535161639 w 21600"/>
                    <a:gd name="T29" fmla="*/ 2147483647 h 21600"/>
                    <a:gd name="T30" fmla="*/ 629986750 w 21600"/>
                    <a:gd name="T31" fmla="*/ 2147483647 h 21600"/>
                    <a:gd name="T32" fmla="*/ 739027373 w 21600"/>
                    <a:gd name="T33" fmla="*/ 2147483647 h 21600"/>
                    <a:gd name="T34" fmla="*/ 780612459 w 21600"/>
                    <a:gd name="T35" fmla="*/ 1632951084 h 21600"/>
                    <a:gd name="T36" fmla="*/ 868390862 w 21600"/>
                    <a:gd name="T37" fmla="*/ 1224352521 h 21600"/>
                    <a:gd name="T38" fmla="*/ 956299628 w 21600"/>
                    <a:gd name="T39" fmla="*/ 847124592 h 21600"/>
                    <a:gd name="T40" fmla="*/ 1104554286 w 21600"/>
                    <a:gd name="T41" fmla="*/ 1007674768 h 21600"/>
                    <a:gd name="T42" fmla="*/ 1108105095 w 21600"/>
                    <a:gd name="T43" fmla="*/ 1508098983 h 21600"/>
                    <a:gd name="T44" fmla="*/ 929738777 w 21600"/>
                    <a:gd name="T45" fmla="*/ 1904730204 h 21600"/>
                    <a:gd name="T46" fmla="*/ 832917412 w 21600"/>
                    <a:gd name="T47" fmla="*/ 2147483647 h 21600"/>
                    <a:gd name="T48" fmla="*/ 688967374 w 21600"/>
                    <a:gd name="T49" fmla="*/ 2147483647 h 21600"/>
                    <a:gd name="T50" fmla="*/ 690589101 w 21600"/>
                    <a:gd name="T51" fmla="*/ 2147483647 h 21600"/>
                    <a:gd name="T52" fmla="*/ 947509096 w 21600"/>
                    <a:gd name="T53" fmla="*/ 2147483647 h 21600"/>
                    <a:gd name="T54" fmla="*/ 1138216755 w 21600"/>
                    <a:gd name="T55" fmla="*/ 2147483647 h 21600"/>
                    <a:gd name="T56" fmla="*/ 1346635556 w 21600"/>
                    <a:gd name="T57" fmla="*/ 1775550237 h 21600"/>
                    <a:gd name="T58" fmla="*/ 1263343049 w 21600"/>
                    <a:gd name="T59" fmla="*/ 1056579424 h 21600"/>
                    <a:gd name="T60" fmla="*/ 1283665931 w 21600"/>
                    <a:gd name="T61" fmla="*/ 722059418 h 21600"/>
                    <a:gd name="T62" fmla="*/ 1146383806 w 21600"/>
                    <a:gd name="T63" fmla="*/ 509506476 h 21600"/>
                    <a:gd name="T64" fmla="*/ 780549284 w 21600"/>
                    <a:gd name="T65" fmla="*/ 0 h 21600"/>
                    <a:gd name="T66" fmla="*/ 351682200 w 21600"/>
                    <a:gd name="T67" fmla="*/ 177474520 h 21600"/>
                    <a:gd name="T68" fmla="*/ 0 w 21600"/>
                    <a:gd name="T69" fmla="*/ 251766171 h 21600"/>
                    <a:gd name="T70" fmla="*/ 61659521 w 21600"/>
                    <a:gd name="T71" fmla="*/ 555322527 h 21600"/>
                    <a:gd name="T72" fmla="*/ 63154898 w 21600"/>
                    <a:gd name="T73" fmla="*/ 771593701 h 21600"/>
                    <a:gd name="T74" fmla="*/ 160410489 w 21600"/>
                    <a:gd name="T75" fmla="*/ 435834455 h 21600"/>
                    <a:gd name="T76" fmla="*/ 364216793 w 21600"/>
                    <a:gd name="T77" fmla="*/ 399516324 h 21600"/>
                    <a:gd name="T78" fmla="*/ 590275835 w 21600"/>
                    <a:gd name="T79" fmla="*/ 334306933 h 21600"/>
                    <a:gd name="T80" fmla="*/ 772942524 w 21600"/>
                    <a:gd name="T81" fmla="*/ 325641248 h 21600"/>
                    <a:gd name="T82" fmla="*/ 772942524 w 21600"/>
                    <a:gd name="T83" fmla="*/ 325641248 h 2160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0" t="0" r="r" b="b"/>
                  <a:pathLst>
                    <a:path w="21600" h="21600">
                      <a:moveTo>
                        <a:pt x="12398" y="1578"/>
                      </a:moveTo>
                      <a:cubicBezTo>
                        <a:pt x="12398" y="1578"/>
                        <a:pt x="12107" y="6434"/>
                        <a:pt x="10863" y="6989"/>
                      </a:cubicBezTo>
                      <a:cubicBezTo>
                        <a:pt x="9620" y="7544"/>
                        <a:pt x="7648" y="8917"/>
                        <a:pt x="7648" y="8917"/>
                      </a:cubicBezTo>
                      <a:lnTo>
                        <a:pt x="8486" y="6002"/>
                      </a:lnTo>
                      <a:lnTo>
                        <a:pt x="7522" y="3666"/>
                      </a:lnTo>
                      <a:cubicBezTo>
                        <a:pt x="7522" y="3666"/>
                        <a:pt x="4482" y="5708"/>
                        <a:pt x="4671" y="6051"/>
                      </a:cubicBezTo>
                      <a:cubicBezTo>
                        <a:pt x="4862" y="6394"/>
                        <a:pt x="4514" y="7746"/>
                        <a:pt x="4715" y="8282"/>
                      </a:cubicBezTo>
                      <a:cubicBezTo>
                        <a:pt x="4917" y="8818"/>
                        <a:pt x="4448" y="9633"/>
                        <a:pt x="4714" y="10573"/>
                      </a:cubicBezTo>
                      <a:cubicBezTo>
                        <a:pt x="4980" y="11512"/>
                        <a:pt x="4693" y="12698"/>
                        <a:pt x="4693" y="12698"/>
                      </a:cubicBezTo>
                      <a:cubicBezTo>
                        <a:pt x="4693" y="12698"/>
                        <a:pt x="2895" y="7767"/>
                        <a:pt x="2551" y="8579"/>
                      </a:cubicBezTo>
                      <a:cubicBezTo>
                        <a:pt x="2206" y="9392"/>
                        <a:pt x="3416" y="14619"/>
                        <a:pt x="3416" y="14619"/>
                      </a:cubicBezTo>
                      <a:cubicBezTo>
                        <a:pt x="3416" y="14619"/>
                        <a:pt x="6011" y="16888"/>
                        <a:pt x="6021" y="17293"/>
                      </a:cubicBezTo>
                      <a:cubicBezTo>
                        <a:pt x="6030" y="17696"/>
                        <a:pt x="6428" y="19172"/>
                        <a:pt x="6428" y="19172"/>
                      </a:cubicBezTo>
                      <a:lnTo>
                        <a:pt x="7808" y="21600"/>
                      </a:lnTo>
                      <a:cubicBezTo>
                        <a:pt x="7808" y="21600"/>
                        <a:pt x="8239" y="19015"/>
                        <a:pt x="8584" y="18202"/>
                      </a:cubicBezTo>
                      <a:cubicBezTo>
                        <a:pt x="8928" y="17390"/>
                        <a:pt x="9751" y="13680"/>
                        <a:pt x="10105" y="13302"/>
                      </a:cubicBezTo>
                      <a:cubicBezTo>
                        <a:pt x="10459" y="12924"/>
                        <a:pt x="11319" y="10893"/>
                        <a:pt x="11854" y="10482"/>
                      </a:cubicBezTo>
                      <a:cubicBezTo>
                        <a:pt x="12390" y="10071"/>
                        <a:pt x="11809" y="8461"/>
                        <a:pt x="12521" y="7913"/>
                      </a:cubicBezTo>
                      <a:cubicBezTo>
                        <a:pt x="13235" y="7365"/>
                        <a:pt x="13929" y="5933"/>
                        <a:pt x="13929" y="5933"/>
                      </a:cubicBezTo>
                      <a:cubicBezTo>
                        <a:pt x="13929" y="5933"/>
                        <a:pt x="14794" y="4112"/>
                        <a:pt x="15339" y="4105"/>
                      </a:cubicBezTo>
                      <a:cubicBezTo>
                        <a:pt x="15883" y="4098"/>
                        <a:pt x="17717" y="4883"/>
                        <a:pt x="17717" y="4883"/>
                      </a:cubicBezTo>
                      <a:cubicBezTo>
                        <a:pt x="17717" y="4883"/>
                        <a:pt x="18668" y="6757"/>
                        <a:pt x="17774" y="7308"/>
                      </a:cubicBezTo>
                      <a:cubicBezTo>
                        <a:pt x="16878" y="7858"/>
                        <a:pt x="15081" y="8689"/>
                        <a:pt x="14913" y="9230"/>
                      </a:cubicBezTo>
                      <a:cubicBezTo>
                        <a:pt x="14743" y="9771"/>
                        <a:pt x="13360" y="12768"/>
                        <a:pt x="13360" y="12768"/>
                      </a:cubicBezTo>
                      <a:lnTo>
                        <a:pt x="11051" y="15612"/>
                      </a:lnTo>
                      <a:cubicBezTo>
                        <a:pt x="11051" y="15612"/>
                        <a:pt x="10332" y="16535"/>
                        <a:pt x="11077" y="16742"/>
                      </a:cubicBezTo>
                      <a:cubicBezTo>
                        <a:pt x="11823" y="16949"/>
                        <a:pt x="15198" y="13712"/>
                        <a:pt x="15198" y="13712"/>
                      </a:cubicBezTo>
                      <a:lnTo>
                        <a:pt x="18257" y="10804"/>
                      </a:lnTo>
                      <a:lnTo>
                        <a:pt x="21600" y="8604"/>
                      </a:lnTo>
                      <a:lnTo>
                        <a:pt x="20264" y="5120"/>
                      </a:lnTo>
                      <a:lnTo>
                        <a:pt x="20590" y="3499"/>
                      </a:lnTo>
                      <a:lnTo>
                        <a:pt x="18388" y="2469"/>
                      </a:lnTo>
                      <a:lnTo>
                        <a:pt x="12520" y="0"/>
                      </a:lnTo>
                      <a:lnTo>
                        <a:pt x="5641" y="860"/>
                      </a:lnTo>
                      <a:lnTo>
                        <a:pt x="0" y="1220"/>
                      </a:lnTo>
                      <a:lnTo>
                        <a:pt x="989" y="2691"/>
                      </a:lnTo>
                      <a:lnTo>
                        <a:pt x="1013" y="3739"/>
                      </a:lnTo>
                      <a:lnTo>
                        <a:pt x="2573" y="2112"/>
                      </a:lnTo>
                      <a:lnTo>
                        <a:pt x="5842" y="1936"/>
                      </a:lnTo>
                      <a:lnTo>
                        <a:pt x="9468" y="1620"/>
                      </a:lnTo>
                      <a:cubicBezTo>
                        <a:pt x="9468" y="1620"/>
                        <a:pt x="12398" y="1578"/>
                        <a:pt x="12398" y="1578"/>
                      </a:cubicBezTo>
                      <a:close/>
                      <a:moveTo>
                        <a:pt x="12398" y="1578"/>
                      </a:moveTo>
                    </a:path>
                  </a:pathLst>
                </a:custGeom>
                <a:solidFill>
                  <a:srgbClr val="7C5024">
                    <a:alpha val="29803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4" name="AutoShape 21"/>
                <p:cNvSpPr>
                  <a:spLocks/>
                </p:cNvSpPr>
                <p:nvPr/>
              </p:nvSpPr>
              <p:spPr bwMode="auto">
                <a:xfrm>
                  <a:off x="11214100" y="12865100"/>
                  <a:ext cx="263525" cy="349250"/>
                </a:xfrm>
                <a:custGeom>
                  <a:avLst/>
                  <a:gdLst>
                    <a:gd name="T0" fmla="*/ 118329167 w 21600"/>
                    <a:gd name="T1" fmla="*/ 7451209 h 21449"/>
                    <a:gd name="T2" fmla="*/ 26874231 w 21600"/>
                    <a:gd name="T3" fmla="*/ 83720870 h 21449"/>
                    <a:gd name="T4" fmla="*/ 0 w 21600"/>
                    <a:gd name="T5" fmla="*/ 250527614 h 21449"/>
                    <a:gd name="T6" fmla="*/ 1064092 w 21600"/>
                    <a:gd name="T7" fmla="*/ 396806944 h 21449"/>
                    <a:gd name="T8" fmla="*/ 27782184 w 21600"/>
                    <a:gd name="T9" fmla="*/ 613808365 h 21449"/>
                    <a:gd name="T10" fmla="*/ 21600778 w 21600"/>
                    <a:gd name="T11" fmla="*/ 741109689 h 21449"/>
                    <a:gd name="T12" fmla="*/ 36644017 w 21600"/>
                    <a:gd name="T13" fmla="*/ 857165273 h 21449"/>
                    <a:gd name="T14" fmla="*/ 80112454 w 21600"/>
                    <a:gd name="T15" fmla="*/ 975962036 h 21449"/>
                    <a:gd name="T16" fmla="*/ 99675830 w 21600"/>
                    <a:gd name="T17" fmla="*/ 1220864655 h 21449"/>
                    <a:gd name="T18" fmla="*/ 128033609 w 21600"/>
                    <a:gd name="T19" fmla="*/ 1233306416 h 21449"/>
                    <a:gd name="T20" fmla="*/ 154486602 w 21600"/>
                    <a:gd name="T21" fmla="*/ 1301701449 h 21449"/>
                    <a:gd name="T22" fmla="*/ 154975112 w 21600"/>
                    <a:gd name="T23" fmla="*/ 1369393097 h 21449"/>
                    <a:gd name="T24" fmla="*/ 183422050 w 21600"/>
                    <a:gd name="T25" fmla="*/ 1499647439 h 21449"/>
                    <a:gd name="T26" fmla="*/ 207969965 w 21600"/>
                    <a:gd name="T27" fmla="*/ 1498667523 h 21449"/>
                    <a:gd name="T28" fmla="*/ 267211727 w 21600"/>
                    <a:gd name="T29" fmla="*/ 1296922477 h 21449"/>
                    <a:gd name="T30" fmla="*/ 354370229 w 21600"/>
                    <a:gd name="T31" fmla="*/ 1149162665 h 21449"/>
                    <a:gd name="T32" fmla="*/ 399500228 w 21600"/>
                    <a:gd name="T33" fmla="*/ 918739584 h 21449"/>
                    <a:gd name="T34" fmla="*/ 398635890 w 21600"/>
                    <a:gd name="T35" fmla="*/ 799523913 h 21449"/>
                    <a:gd name="T36" fmla="*/ 433839817 w 21600"/>
                    <a:gd name="T37" fmla="*/ 729298154 h 21449"/>
                    <a:gd name="T38" fmla="*/ 450833519 w 21600"/>
                    <a:gd name="T39" fmla="*/ 647127245 h 21449"/>
                    <a:gd name="T40" fmla="*/ 449791156 w 21600"/>
                    <a:gd name="T41" fmla="*/ 501335748 h 21449"/>
                    <a:gd name="T42" fmla="*/ 449702143 w 21600"/>
                    <a:gd name="T43" fmla="*/ 379866747 h 21449"/>
                    <a:gd name="T44" fmla="*/ 478548578 w 21600"/>
                    <a:gd name="T45" fmla="*/ 332560412 h 21449"/>
                    <a:gd name="T46" fmla="*/ 477905723 w 21600"/>
                    <a:gd name="T47" fmla="*/ 241669097 h 21449"/>
                    <a:gd name="T48" fmla="*/ 415827407 w 21600"/>
                    <a:gd name="T49" fmla="*/ 97919644 h 21449"/>
                    <a:gd name="T50" fmla="*/ 358379836 w 21600"/>
                    <a:gd name="T51" fmla="*/ 77815095 h 21449"/>
                    <a:gd name="T52" fmla="*/ 300510880 w 21600"/>
                    <a:gd name="T53" fmla="*/ 0 h 21449"/>
                    <a:gd name="T54" fmla="*/ 235087566 w 21600"/>
                    <a:gd name="T55" fmla="*/ 2598802 h 21449"/>
                    <a:gd name="T56" fmla="*/ 201034951 w 21600"/>
                    <a:gd name="T57" fmla="*/ 4075311 h 21449"/>
                    <a:gd name="T58" fmla="*/ 118329167 w 21600"/>
                    <a:gd name="T59" fmla="*/ 7451209 h 21449"/>
                    <a:gd name="T60" fmla="*/ 118329167 w 21600"/>
                    <a:gd name="T61" fmla="*/ 7451209 h 21449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21600" h="21449">
                      <a:moveTo>
                        <a:pt x="5341" y="106"/>
                      </a:moveTo>
                      <a:lnTo>
                        <a:pt x="1213" y="1191"/>
                      </a:lnTo>
                      <a:lnTo>
                        <a:pt x="0" y="3564"/>
                      </a:lnTo>
                      <a:lnTo>
                        <a:pt x="48" y="5645"/>
                      </a:lnTo>
                      <a:lnTo>
                        <a:pt x="1254" y="8732"/>
                      </a:lnTo>
                      <a:cubicBezTo>
                        <a:pt x="1254" y="8732"/>
                        <a:pt x="964" y="10061"/>
                        <a:pt x="975" y="10543"/>
                      </a:cubicBezTo>
                      <a:cubicBezTo>
                        <a:pt x="986" y="11025"/>
                        <a:pt x="1324" y="11810"/>
                        <a:pt x="1654" y="12194"/>
                      </a:cubicBezTo>
                      <a:cubicBezTo>
                        <a:pt x="1984" y="12579"/>
                        <a:pt x="3114" y="12926"/>
                        <a:pt x="3616" y="13884"/>
                      </a:cubicBezTo>
                      <a:cubicBezTo>
                        <a:pt x="4120" y="14842"/>
                        <a:pt x="4175" y="17249"/>
                        <a:pt x="4499" y="17368"/>
                      </a:cubicBezTo>
                      <a:cubicBezTo>
                        <a:pt x="4821" y="17486"/>
                        <a:pt x="4584" y="16573"/>
                        <a:pt x="5779" y="17545"/>
                      </a:cubicBezTo>
                      <a:cubicBezTo>
                        <a:pt x="6973" y="18518"/>
                        <a:pt x="6843" y="18012"/>
                        <a:pt x="6973" y="18518"/>
                      </a:cubicBezTo>
                      <a:cubicBezTo>
                        <a:pt x="7103" y="19022"/>
                        <a:pt x="6867" y="19018"/>
                        <a:pt x="6995" y="19481"/>
                      </a:cubicBezTo>
                      <a:cubicBezTo>
                        <a:pt x="7124" y="19945"/>
                        <a:pt x="8266" y="20803"/>
                        <a:pt x="8279" y="21334"/>
                      </a:cubicBezTo>
                      <a:cubicBezTo>
                        <a:pt x="8284" y="21600"/>
                        <a:pt x="9387" y="21320"/>
                        <a:pt x="9387" y="21320"/>
                      </a:cubicBezTo>
                      <a:lnTo>
                        <a:pt x="12061" y="18450"/>
                      </a:lnTo>
                      <a:lnTo>
                        <a:pt x="15995" y="16348"/>
                      </a:lnTo>
                      <a:cubicBezTo>
                        <a:pt x="15995" y="16348"/>
                        <a:pt x="17714" y="13184"/>
                        <a:pt x="18032" y="13070"/>
                      </a:cubicBezTo>
                      <a:cubicBezTo>
                        <a:pt x="18351" y="12956"/>
                        <a:pt x="17993" y="11374"/>
                        <a:pt x="17993" y="11374"/>
                      </a:cubicBezTo>
                      <a:cubicBezTo>
                        <a:pt x="17993" y="11374"/>
                        <a:pt x="18908" y="10423"/>
                        <a:pt x="19582" y="10375"/>
                      </a:cubicBezTo>
                      <a:cubicBezTo>
                        <a:pt x="20257" y="10325"/>
                        <a:pt x="20349" y="9206"/>
                        <a:pt x="20349" y="9206"/>
                      </a:cubicBezTo>
                      <a:cubicBezTo>
                        <a:pt x="20349" y="9206"/>
                        <a:pt x="20269" y="7140"/>
                        <a:pt x="20302" y="7132"/>
                      </a:cubicBezTo>
                      <a:cubicBezTo>
                        <a:pt x="20335" y="7124"/>
                        <a:pt x="19809" y="5101"/>
                        <a:pt x="20298" y="5404"/>
                      </a:cubicBezTo>
                      <a:cubicBezTo>
                        <a:pt x="20786" y="5706"/>
                        <a:pt x="21600" y="4731"/>
                        <a:pt x="21600" y="4731"/>
                      </a:cubicBezTo>
                      <a:lnTo>
                        <a:pt x="21571" y="3438"/>
                      </a:lnTo>
                      <a:lnTo>
                        <a:pt x="18769" y="1393"/>
                      </a:lnTo>
                      <a:lnTo>
                        <a:pt x="16176" y="1107"/>
                      </a:lnTo>
                      <a:lnTo>
                        <a:pt x="13564" y="0"/>
                      </a:lnTo>
                      <a:lnTo>
                        <a:pt x="10611" y="37"/>
                      </a:lnTo>
                      <a:lnTo>
                        <a:pt x="9074" y="58"/>
                      </a:lnTo>
                      <a:cubicBezTo>
                        <a:pt x="9074" y="58"/>
                        <a:pt x="5341" y="106"/>
                        <a:pt x="5341" y="106"/>
                      </a:cubicBezTo>
                      <a:close/>
                      <a:moveTo>
                        <a:pt x="5341" y="106"/>
                      </a:moveTo>
                    </a:path>
                  </a:pathLst>
                </a:custGeom>
                <a:solidFill>
                  <a:srgbClr val="D8C1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5" name="AutoShape 22"/>
                <p:cNvSpPr>
                  <a:spLocks/>
                </p:cNvSpPr>
                <p:nvPr/>
              </p:nvSpPr>
              <p:spPr bwMode="auto">
                <a:xfrm>
                  <a:off x="11226800" y="12877800"/>
                  <a:ext cx="233363" cy="314325"/>
                </a:xfrm>
                <a:custGeom>
                  <a:avLst/>
                  <a:gdLst>
                    <a:gd name="T0" fmla="*/ 168913498 w 21600"/>
                    <a:gd name="T1" fmla="*/ 70808939 h 21600"/>
                    <a:gd name="T2" fmla="*/ 148000230 w 21600"/>
                    <a:gd name="T3" fmla="*/ 313413661 h 21600"/>
                    <a:gd name="T4" fmla="*/ 104212526 w 21600"/>
                    <a:gd name="T5" fmla="*/ 399870833 h 21600"/>
                    <a:gd name="T6" fmla="*/ 115614966 w 21600"/>
                    <a:gd name="T7" fmla="*/ 269152627 h 21600"/>
                    <a:gd name="T8" fmla="*/ 102482345 w 21600"/>
                    <a:gd name="T9" fmla="*/ 164397010 h 21600"/>
                    <a:gd name="T10" fmla="*/ 63639257 w 21600"/>
                    <a:gd name="T11" fmla="*/ 271349889 h 21600"/>
                    <a:gd name="T12" fmla="*/ 64238276 w 21600"/>
                    <a:gd name="T13" fmla="*/ 371393774 h 21600"/>
                    <a:gd name="T14" fmla="*/ 64224393 w 21600"/>
                    <a:gd name="T15" fmla="*/ 474131075 h 21600"/>
                    <a:gd name="T16" fmla="*/ 63938070 w 21600"/>
                    <a:gd name="T17" fmla="*/ 569423225 h 21600"/>
                    <a:gd name="T18" fmla="*/ 34742144 w 21600"/>
                    <a:gd name="T19" fmla="*/ 384758568 h 21600"/>
                    <a:gd name="T20" fmla="*/ 46540620 w 21600"/>
                    <a:gd name="T21" fmla="*/ 655522925 h 21600"/>
                    <a:gd name="T22" fmla="*/ 82017879 w 21600"/>
                    <a:gd name="T23" fmla="*/ 775436981 h 21600"/>
                    <a:gd name="T24" fmla="*/ 87576575 w 21600"/>
                    <a:gd name="T25" fmla="*/ 859743268 h 21600"/>
                    <a:gd name="T26" fmla="*/ 106377735 w 21600"/>
                    <a:gd name="T27" fmla="*/ 968622348 h 21600"/>
                    <a:gd name="T28" fmla="*/ 116950386 w 21600"/>
                    <a:gd name="T29" fmla="*/ 816289685 h 21600"/>
                    <a:gd name="T30" fmla="*/ 137673399 w 21600"/>
                    <a:gd name="T31" fmla="*/ 596510472 h 21600"/>
                    <a:gd name="T32" fmla="*/ 161502278 w 21600"/>
                    <a:gd name="T33" fmla="*/ 470051035 h 21600"/>
                    <a:gd name="T34" fmla="*/ 170603414 w 21600"/>
                    <a:gd name="T35" fmla="*/ 354848725 h 21600"/>
                    <a:gd name="T36" fmla="*/ 189772715 w 21600"/>
                    <a:gd name="T37" fmla="*/ 266058766 h 21600"/>
                    <a:gd name="T38" fmla="*/ 208968518 w 21600"/>
                    <a:gd name="T39" fmla="*/ 184082093 h 21600"/>
                    <a:gd name="T40" fmla="*/ 241394047 w 21600"/>
                    <a:gd name="T41" fmla="*/ 218971965 h 21600"/>
                    <a:gd name="T42" fmla="*/ 242156950 w 21600"/>
                    <a:gd name="T43" fmla="*/ 327718272 h 21600"/>
                    <a:gd name="T44" fmla="*/ 203179052 w 21600"/>
                    <a:gd name="T45" fmla="*/ 413907555 h 21600"/>
                    <a:gd name="T46" fmla="*/ 182019737 w 21600"/>
                    <a:gd name="T47" fmla="*/ 572609621 h 21600"/>
                    <a:gd name="T48" fmla="*/ 150561367 w 21600"/>
                    <a:gd name="T49" fmla="*/ 700098226 h 21600"/>
                    <a:gd name="T50" fmla="*/ 150915733 w 21600"/>
                    <a:gd name="T51" fmla="*/ 750725710 h 21600"/>
                    <a:gd name="T52" fmla="*/ 207061845 w 21600"/>
                    <a:gd name="T53" fmla="*/ 614895327 h 21600"/>
                    <a:gd name="T54" fmla="*/ 248738499 w 21600"/>
                    <a:gd name="T55" fmla="*/ 484491387 h 21600"/>
                    <a:gd name="T56" fmla="*/ 294284053 w 21600"/>
                    <a:gd name="T57" fmla="*/ 385834112 h 21600"/>
                    <a:gd name="T58" fmla="*/ 276081912 w 21600"/>
                    <a:gd name="T59" fmla="*/ 229643560 h 21600"/>
                    <a:gd name="T60" fmla="*/ 280523458 w 21600"/>
                    <a:gd name="T61" fmla="*/ 156908639 h 21600"/>
                    <a:gd name="T62" fmla="*/ 250522840 w 21600"/>
                    <a:gd name="T63" fmla="*/ 110718653 h 21600"/>
                    <a:gd name="T64" fmla="*/ 170575626 w 21600"/>
                    <a:gd name="T65" fmla="*/ 0 h 21600"/>
                    <a:gd name="T66" fmla="*/ 76853815 w 21600"/>
                    <a:gd name="T67" fmla="*/ 38566091 h 21600"/>
                    <a:gd name="T68" fmla="*/ 0 w 21600"/>
                    <a:gd name="T69" fmla="*/ 54710696 h 21600"/>
                    <a:gd name="T70" fmla="*/ 13474390 w 21600"/>
                    <a:gd name="T71" fmla="*/ 120675334 h 21600"/>
                    <a:gd name="T72" fmla="*/ 13800980 w 21600"/>
                    <a:gd name="T73" fmla="*/ 167669599 h 21600"/>
                    <a:gd name="T74" fmla="*/ 35054839 w 21600"/>
                    <a:gd name="T75" fmla="*/ 94755949 h 21600"/>
                    <a:gd name="T76" fmla="*/ 79592838 w 21600"/>
                    <a:gd name="T77" fmla="*/ 86817802 h 21600"/>
                    <a:gd name="T78" fmla="*/ 128994801 w 21600"/>
                    <a:gd name="T79" fmla="*/ 72645557 h 21600"/>
                    <a:gd name="T80" fmla="*/ 168913498 w 21600"/>
                    <a:gd name="T81" fmla="*/ 70808939 h 21600"/>
                    <a:gd name="T82" fmla="*/ 168913498 w 21600"/>
                    <a:gd name="T83" fmla="*/ 70808939 h 2160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0" t="0" r="r" b="b"/>
                  <a:pathLst>
                    <a:path w="21600" h="21600">
                      <a:moveTo>
                        <a:pt x="12398" y="1579"/>
                      </a:moveTo>
                      <a:cubicBezTo>
                        <a:pt x="12398" y="1579"/>
                        <a:pt x="12107" y="6435"/>
                        <a:pt x="10863" y="6989"/>
                      </a:cubicBezTo>
                      <a:cubicBezTo>
                        <a:pt x="9619" y="7544"/>
                        <a:pt x="7649" y="8917"/>
                        <a:pt x="7649" y="8917"/>
                      </a:cubicBezTo>
                      <a:lnTo>
                        <a:pt x="8486" y="6002"/>
                      </a:lnTo>
                      <a:lnTo>
                        <a:pt x="7522" y="3666"/>
                      </a:lnTo>
                      <a:cubicBezTo>
                        <a:pt x="7522" y="3666"/>
                        <a:pt x="4482" y="5709"/>
                        <a:pt x="4671" y="6051"/>
                      </a:cubicBezTo>
                      <a:cubicBezTo>
                        <a:pt x="4862" y="6394"/>
                        <a:pt x="4514" y="7747"/>
                        <a:pt x="4715" y="8282"/>
                      </a:cubicBezTo>
                      <a:cubicBezTo>
                        <a:pt x="4917" y="8819"/>
                        <a:pt x="4448" y="9633"/>
                        <a:pt x="4714" y="10573"/>
                      </a:cubicBezTo>
                      <a:cubicBezTo>
                        <a:pt x="4980" y="11512"/>
                        <a:pt x="4693" y="12698"/>
                        <a:pt x="4693" y="12698"/>
                      </a:cubicBezTo>
                      <a:cubicBezTo>
                        <a:pt x="4693" y="12698"/>
                        <a:pt x="2895" y="7767"/>
                        <a:pt x="2550" y="8580"/>
                      </a:cubicBezTo>
                      <a:cubicBezTo>
                        <a:pt x="2206" y="9393"/>
                        <a:pt x="3416" y="14618"/>
                        <a:pt x="3416" y="14618"/>
                      </a:cubicBezTo>
                      <a:cubicBezTo>
                        <a:pt x="3416" y="14618"/>
                        <a:pt x="6011" y="16888"/>
                        <a:pt x="6020" y="17292"/>
                      </a:cubicBezTo>
                      <a:cubicBezTo>
                        <a:pt x="6030" y="17696"/>
                        <a:pt x="6428" y="19172"/>
                        <a:pt x="6428" y="19172"/>
                      </a:cubicBezTo>
                      <a:lnTo>
                        <a:pt x="7808" y="21600"/>
                      </a:lnTo>
                      <a:cubicBezTo>
                        <a:pt x="7808" y="21600"/>
                        <a:pt x="8239" y="19016"/>
                        <a:pt x="8584" y="18203"/>
                      </a:cubicBezTo>
                      <a:cubicBezTo>
                        <a:pt x="8928" y="17390"/>
                        <a:pt x="9750" y="13680"/>
                        <a:pt x="10105" y="13302"/>
                      </a:cubicBezTo>
                      <a:cubicBezTo>
                        <a:pt x="10459" y="12924"/>
                        <a:pt x="11320" y="10892"/>
                        <a:pt x="11854" y="10482"/>
                      </a:cubicBezTo>
                      <a:cubicBezTo>
                        <a:pt x="12390" y="10071"/>
                        <a:pt x="11809" y="8462"/>
                        <a:pt x="12522" y="7913"/>
                      </a:cubicBezTo>
                      <a:cubicBezTo>
                        <a:pt x="13235" y="7366"/>
                        <a:pt x="13929" y="5933"/>
                        <a:pt x="13929" y="5933"/>
                      </a:cubicBezTo>
                      <a:cubicBezTo>
                        <a:pt x="13929" y="5933"/>
                        <a:pt x="14794" y="4112"/>
                        <a:pt x="15338" y="4105"/>
                      </a:cubicBezTo>
                      <a:cubicBezTo>
                        <a:pt x="15883" y="4098"/>
                        <a:pt x="17718" y="4883"/>
                        <a:pt x="17718" y="4883"/>
                      </a:cubicBezTo>
                      <a:cubicBezTo>
                        <a:pt x="17718" y="4883"/>
                        <a:pt x="18669" y="6757"/>
                        <a:pt x="17774" y="7308"/>
                      </a:cubicBezTo>
                      <a:cubicBezTo>
                        <a:pt x="16878" y="7858"/>
                        <a:pt x="15081" y="8689"/>
                        <a:pt x="14913" y="9230"/>
                      </a:cubicBezTo>
                      <a:cubicBezTo>
                        <a:pt x="14743" y="9772"/>
                        <a:pt x="13360" y="12769"/>
                        <a:pt x="13360" y="12769"/>
                      </a:cubicBezTo>
                      <a:lnTo>
                        <a:pt x="11051" y="15612"/>
                      </a:lnTo>
                      <a:cubicBezTo>
                        <a:pt x="11051" y="15612"/>
                        <a:pt x="10331" y="16535"/>
                        <a:pt x="11077" y="16741"/>
                      </a:cubicBezTo>
                      <a:cubicBezTo>
                        <a:pt x="11823" y="16949"/>
                        <a:pt x="15198" y="13712"/>
                        <a:pt x="15198" y="13712"/>
                      </a:cubicBezTo>
                      <a:lnTo>
                        <a:pt x="18257" y="10804"/>
                      </a:lnTo>
                      <a:lnTo>
                        <a:pt x="21600" y="8604"/>
                      </a:lnTo>
                      <a:lnTo>
                        <a:pt x="20264" y="5121"/>
                      </a:lnTo>
                      <a:lnTo>
                        <a:pt x="20590" y="3499"/>
                      </a:lnTo>
                      <a:lnTo>
                        <a:pt x="18388" y="2469"/>
                      </a:lnTo>
                      <a:lnTo>
                        <a:pt x="12520" y="0"/>
                      </a:lnTo>
                      <a:lnTo>
                        <a:pt x="5641" y="860"/>
                      </a:lnTo>
                      <a:lnTo>
                        <a:pt x="0" y="1220"/>
                      </a:lnTo>
                      <a:lnTo>
                        <a:pt x="989" y="2691"/>
                      </a:lnTo>
                      <a:lnTo>
                        <a:pt x="1013" y="3739"/>
                      </a:lnTo>
                      <a:lnTo>
                        <a:pt x="2573" y="2113"/>
                      </a:lnTo>
                      <a:lnTo>
                        <a:pt x="5842" y="1936"/>
                      </a:lnTo>
                      <a:lnTo>
                        <a:pt x="9468" y="1620"/>
                      </a:lnTo>
                      <a:cubicBezTo>
                        <a:pt x="9468" y="1620"/>
                        <a:pt x="12398" y="1579"/>
                        <a:pt x="12398" y="1579"/>
                      </a:cubicBezTo>
                      <a:close/>
                      <a:moveTo>
                        <a:pt x="12398" y="1579"/>
                      </a:moveTo>
                    </a:path>
                  </a:pathLst>
                </a:custGeom>
                <a:solidFill>
                  <a:srgbClr val="7C5024">
                    <a:alpha val="29803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39" name="Group 138"/>
          <p:cNvGrpSpPr>
            <a:grpSpLocks/>
          </p:cNvGrpSpPr>
          <p:nvPr/>
        </p:nvGrpSpPr>
        <p:grpSpPr bwMode="auto">
          <a:xfrm>
            <a:off x="17983200" y="7620000"/>
            <a:ext cx="3679825" cy="3700463"/>
            <a:chOff x="18135600" y="7848600"/>
            <a:chExt cx="3679825" cy="3700463"/>
          </a:xfrm>
        </p:grpSpPr>
        <p:sp>
          <p:nvSpPr>
            <p:cNvPr id="8207" name="AutoShape 24"/>
            <p:cNvSpPr>
              <a:spLocks/>
            </p:cNvSpPr>
            <p:nvPr/>
          </p:nvSpPr>
          <p:spPr bwMode="auto">
            <a:xfrm>
              <a:off x="18135600" y="7848600"/>
              <a:ext cx="3679825" cy="3700463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  <a:moveTo>
                    <a:pt x="0" y="10800"/>
                  </a:moveTo>
                </a:path>
              </a:pathLst>
            </a:custGeom>
            <a:solidFill>
              <a:srgbClr val="36B4D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08" name="AutoShape 57"/>
            <p:cNvSpPr>
              <a:spLocks/>
            </p:cNvSpPr>
            <p:nvPr/>
          </p:nvSpPr>
          <p:spPr bwMode="auto">
            <a:xfrm>
              <a:off x="18135600" y="7874000"/>
              <a:ext cx="2917825" cy="2670175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0 h 21600"/>
                <a:gd name="T12" fmla="*/ 0 w 21600"/>
                <a:gd name="T13" fmla="*/ 2147483647 h 21600"/>
                <a:gd name="T14" fmla="*/ 0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0" y="14968"/>
                  </a:moveTo>
                  <a:cubicBezTo>
                    <a:pt x="0" y="16428"/>
                    <a:pt x="194" y="17837"/>
                    <a:pt x="548" y="19171"/>
                  </a:cubicBezTo>
                  <a:cubicBezTo>
                    <a:pt x="2686" y="20705"/>
                    <a:pt x="5238" y="21600"/>
                    <a:pt x="7982" y="21600"/>
                  </a:cubicBezTo>
                  <a:cubicBezTo>
                    <a:pt x="15503" y="21600"/>
                    <a:pt x="21600" y="14899"/>
                    <a:pt x="21600" y="6632"/>
                  </a:cubicBezTo>
                  <a:cubicBezTo>
                    <a:pt x="21600" y="5172"/>
                    <a:pt x="21406" y="3763"/>
                    <a:pt x="21052" y="2429"/>
                  </a:cubicBezTo>
                  <a:cubicBezTo>
                    <a:pt x="18914" y="895"/>
                    <a:pt x="16362" y="0"/>
                    <a:pt x="13618" y="0"/>
                  </a:cubicBezTo>
                  <a:cubicBezTo>
                    <a:pt x="6097" y="0"/>
                    <a:pt x="0" y="6701"/>
                    <a:pt x="0" y="14968"/>
                  </a:cubicBezTo>
                  <a:close/>
                  <a:moveTo>
                    <a:pt x="0" y="14968"/>
                  </a:moveTo>
                </a:path>
              </a:pathLst>
            </a:custGeom>
            <a:solidFill>
              <a:srgbClr val="39C9F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aphicFrame>
        <p:nvGraphicFramePr>
          <p:cNvPr id="2" name="表格 3">
            <a:extLst>
              <a:ext uri="{FF2B5EF4-FFF2-40B4-BE49-F238E27FC236}">
                <a16:creationId xmlns:a16="http://schemas.microsoft.com/office/drawing/2014/main" id="{03389169-F344-1F8C-A49F-374CA510376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20086498"/>
              </p:ext>
            </p:extLst>
          </p:nvPr>
        </p:nvGraphicFramePr>
        <p:xfrm>
          <a:off x="4535488" y="6565900"/>
          <a:ext cx="16256000" cy="5943600"/>
        </p:xfrm>
        <a:graphic>
          <a:graphicData uri="http://schemas.openxmlformats.org/drawingml/2006/table">
            <a:tbl>
              <a:tblPr firstRow="1" bandRow="1">
                <a:tableStyleId>{C083E6E3-FA7D-4D7B-A595-EF9225AFEA82}</a:tableStyleId>
              </a:tblPr>
              <a:tblGrid>
                <a:gridCol w="8128000">
                  <a:extLst>
                    <a:ext uri="{9D8B030D-6E8A-4147-A177-3AD203B41FA5}">
                      <a16:colId xmlns:a16="http://schemas.microsoft.com/office/drawing/2014/main" val="3509898956"/>
                    </a:ext>
                  </a:extLst>
                </a:gridCol>
                <a:gridCol w="8128000">
                  <a:extLst>
                    <a:ext uri="{9D8B030D-6E8A-4147-A177-3AD203B41FA5}">
                      <a16:colId xmlns:a16="http://schemas.microsoft.com/office/drawing/2014/main" val="3686255832"/>
                    </a:ext>
                  </a:extLst>
                </a:gridCol>
              </a:tblGrid>
              <a:tr h="111897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7200" b="1">
                          <a:solidFill>
                            <a:schemeClr val="bg1"/>
                          </a:solidFill>
                        </a:rPr>
                        <a:t>姓名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72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姚家俊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372443"/>
                  </a:ext>
                </a:extLst>
              </a:tr>
              <a:tr h="1118972">
                <a:tc>
                  <a:txBody>
                    <a:bodyPr/>
                    <a:lstStyle/>
                    <a:p>
                      <a:pPr algn="ctr"/>
                      <a:r>
                        <a:rPr lang="zh-HK" altLang="en-US" sz="72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班級</a:t>
                      </a:r>
                      <a:endParaRPr lang="zh-CN" altLang="en-US" sz="7200" b="1" kern="12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200" b="1">
                          <a:solidFill>
                            <a:schemeClr val="bg1"/>
                          </a:solidFill>
                        </a:rPr>
                        <a:t>5C</a:t>
                      </a:r>
                      <a:endParaRPr lang="zh-CN" altLang="en-US" sz="7200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36473580"/>
                  </a:ext>
                </a:extLst>
              </a:tr>
              <a:tr h="1118972">
                <a:tc>
                  <a:txBody>
                    <a:bodyPr/>
                    <a:lstStyle/>
                    <a:p>
                      <a:pPr algn="ctr"/>
                      <a:r>
                        <a:rPr lang="zh-HK" altLang="en-US" sz="7200" b="1">
                          <a:solidFill>
                            <a:schemeClr val="bg1"/>
                          </a:solidFill>
                        </a:rPr>
                        <a:t>班號</a:t>
                      </a:r>
                      <a:endParaRPr lang="zh-CN" altLang="en-US" sz="7200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7200" b="1">
                          <a:solidFill>
                            <a:schemeClr val="bg1"/>
                          </a:solidFill>
                        </a:rPr>
                        <a:t>27</a:t>
                      </a:r>
                      <a:endParaRPr lang="zh-CN" altLang="en-US" sz="7200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095358"/>
                  </a:ext>
                </a:extLst>
              </a:tr>
              <a:tr h="1118972">
                <a:tc>
                  <a:txBody>
                    <a:bodyPr/>
                    <a:lstStyle/>
                    <a:p>
                      <a:pPr algn="ctr"/>
                      <a:r>
                        <a:rPr lang="zh-HK" altLang="en-US" sz="7200" b="1" kern="1200">
                          <a:solidFill>
                            <a:schemeClr val="bg1"/>
                          </a:solidFill>
                          <a:latin typeface="+mn-lt"/>
                          <a:ea typeface="+mn-ea"/>
                          <a:cs typeface="+mn-cs"/>
                        </a:rPr>
                        <a:t>題目</a:t>
                      </a:r>
                      <a:endParaRPr lang="zh-CN" altLang="en-US" sz="7200" b="1" kern="1200">
                        <a:solidFill>
                          <a:schemeClr val="bg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HK" altLang="en-US" sz="7200" b="1">
                          <a:solidFill>
                            <a:schemeClr val="bg1"/>
                          </a:solidFill>
                        </a:rPr>
                        <a:t>購物網站</a:t>
                      </a:r>
                      <a:endParaRPr lang="zh-CN" altLang="en-US" sz="7200" b="1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79122386"/>
                  </a:ext>
                </a:extLst>
              </a:tr>
              <a:tr h="111897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7200" b="1">
                          <a:solidFill>
                            <a:schemeClr val="bg1"/>
                          </a:solidFill>
                        </a:rPr>
                        <a:t>繳交形式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HK" altLang="en-US" sz="7200" b="1" dirty="0">
                          <a:solidFill>
                            <a:schemeClr val="bg1"/>
                          </a:solidFill>
                        </a:rPr>
                        <a:t>檔案</a:t>
                      </a:r>
                      <a:r>
                        <a:rPr lang="en-US" altLang="zh-HK" sz="7200" b="1" dirty="0">
                          <a:solidFill>
                            <a:schemeClr val="bg1"/>
                          </a:solidFill>
                        </a:rPr>
                        <a:t>&amp;URL</a:t>
                      </a:r>
                      <a:endParaRPr lang="zh-CN" altLang="en-US" sz="7200" b="1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8039809"/>
                  </a:ext>
                </a:extLst>
              </a:tr>
            </a:tbl>
          </a:graphicData>
        </a:graphic>
      </p:graphicFrame>
    </p:spTree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8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8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0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0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8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000" fill="hold"/>
                                        <p:tgtEl>
                                          <p:spTgt spid="8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6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89" name="Line 1"/>
          <p:cNvSpPr>
            <a:spLocks noChangeShapeType="1"/>
          </p:cNvSpPr>
          <p:nvPr/>
        </p:nvSpPr>
        <p:spPr bwMode="auto">
          <a:xfrm>
            <a:off x="12255500" y="0"/>
            <a:ext cx="0" cy="2514600"/>
          </a:xfrm>
          <a:prstGeom prst="line">
            <a:avLst/>
          </a:prstGeom>
          <a:noFill/>
          <a:ln w="38100">
            <a:solidFill>
              <a:srgbClr val="FDA53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2290" name="Line 2"/>
          <p:cNvSpPr>
            <a:spLocks noChangeShapeType="1"/>
          </p:cNvSpPr>
          <p:nvPr/>
        </p:nvSpPr>
        <p:spPr bwMode="auto">
          <a:xfrm flipH="1">
            <a:off x="8391525" y="2503488"/>
            <a:ext cx="5857875" cy="0"/>
          </a:xfrm>
          <a:prstGeom prst="line">
            <a:avLst/>
          </a:prstGeom>
          <a:noFill/>
          <a:ln w="38100">
            <a:solidFill>
              <a:srgbClr val="FDA53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12291" name="Group 52"/>
          <p:cNvGrpSpPr>
            <a:grpSpLocks/>
          </p:cNvGrpSpPr>
          <p:nvPr/>
        </p:nvGrpSpPr>
        <p:grpSpPr bwMode="auto">
          <a:xfrm>
            <a:off x="13995400" y="1104900"/>
            <a:ext cx="8345488" cy="6299200"/>
            <a:chOff x="0" y="0"/>
            <a:chExt cx="5257" cy="3968"/>
          </a:xfrm>
        </p:grpSpPr>
        <p:sp>
          <p:nvSpPr>
            <p:cNvPr id="13351" name="AutoShape 3"/>
            <p:cNvSpPr>
              <a:spLocks/>
            </p:cNvSpPr>
            <p:nvPr/>
          </p:nvSpPr>
          <p:spPr bwMode="auto">
            <a:xfrm>
              <a:off x="224" y="0"/>
              <a:ext cx="4880" cy="2944"/>
            </a:xfrm>
            <a:prstGeom prst="roundRect">
              <a:avLst>
                <a:gd name="adj" fmla="val 5787"/>
              </a:avLst>
            </a:prstGeom>
            <a:solidFill>
              <a:srgbClr val="FFFFFF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3352" name="AutoShape 4"/>
            <p:cNvSpPr>
              <a:spLocks/>
            </p:cNvSpPr>
            <p:nvPr/>
          </p:nvSpPr>
          <p:spPr bwMode="auto">
            <a:xfrm>
              <a:off x="296" y="72"/>
              <a:ext cx="4728" cy="2792"/>
            </a:xfrm>
            <a:prstGeom prst="roundRect">
              <a:avLst>
                <a:gd name="adj" fmla="val 2995"/>
              </a:avLst>
            </a:prstGeom>
            <a:solidFill>
              <a:srgbClr val="29B8AB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3353" name="Rectangle 5"/>
            <p:cNvSpPr>
              <a:spLocks/>
            </p:cNvSpPr>
            <p:nvPr/>
          </p:nvSpPr>
          <p:spPr bwMode="auto">
            <a:xfrm>
              <a:off x="542" y="353"/>
              <a:ext cx="4255" cy="5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39999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5600">
                  <a:solidFill>
                    <a:srgbClr val="238578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MARKETING VIDEO</a:t>
              </a:r>
            </a:p>
          </p:txBody>
        </p:sp>
        <p:grpSp>
          <p:nvGrpSpPr>
            <p:cNvPr id="13354" name="Group 47"/>
            <p:cNvGrpSpPr>
              <a:grpSpLocks/>
            </p:cNvGrpSpPr>
            <p:nvPr/>
          </p:nvGrpSpPr>
          <p:grpSpPr bwMode="auto">
            <a:xfrm rot="21565110" flipH="1">
              <a:off x="1520" y="274"/>
              <a:ext cx="3737" cy="3550"/>
              <a:chOff x="0" y="0"/>
              <a:chExt cx="3736" cy="3550"/>
            </a:xfrm>
          </p:grpSpPr>
          <p:sp>
            <p:nvSpPr>
              <p:cNvPr id="13359" name="AutoShape 6"/>
              <p:cNvSpPr>
                <a:spLocks/>
              </p:cNvSpPr>
              <p:nvPr/>
            </p:nvSpPr>
            <p:spPr bwMode="auto">
              <a:xfrm>
                <a:off x="1275" y="860"/>
                <a:ext cx="1593" cy="1971"/>
              </a:xfrm>
              <a:custGeom>
                <a:avLst/>
                <a:gdLst>
                  <a:gd name="T0" fmla="*/ 1 w 21600"/>
                  <a:gd name="T1" fmla="*/ 1 h 21600"/>
                  <a:gd name="T2" fmla="*/ 0 w 21600"/>
                  <a:gd name="T3" fmla="*/ 1 h 21600"/>
                  <a:gd name="T4" fmla="*/ 0 w 21600"/>
                  <a:gd name="T5" fmla="*/ 1 h 21600"/>
                  <a:gd name="T6" fmla="*/ 0 w 21600"/>
                  <a:gd name="T7" fmla="*/ 1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1 w 21600"/>
                  <a:gd name="T15" fmla="*/ 0 h 21600"/>
                  <a:gd name="T16" fmla="*/ 1 w 21600"/>
                  <a:gd name="T17" fmla="*/ 1 h 21600"/>
                  <a:gd name="T18" fmla="*/ 1 w 21600"/>
                  <a:gd name="T19" fmla="*/ 1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17075"/>
                    </a:moveTo>
                    <a:cubicBezTo>
                      <a:pt x="21600" y="19576"/>
                      <a:pt x="19028" y="21600"/>
                      <a:pt x="15931" y="21600"/>
                    </a:cubicBezTo>
                    <a:lnTo>
                      <a:pt x="5649" y="21600"/>
                    </a:lnTo>
                    <a:cubicBezTo>
                      <a:pt x="2552" y="21600"/>
                      <a:pt x="0" y="19576"/>
                      <a:pt x="0" y="17075"/>
                    </a:cubicBezTo>
                    <a:lnTo>
                      <a:pt x="0" y="4623"/>
                    </a:lnTo>
                    <a:cubicBezTo>
                      <a:pt x="0" y="2123"/>
                      <a:pt x="2552" y="0"/>
                      <a:pt x="5649" y="0"/>
                    </a:cubicBezTo>
                    <a:lnTo>
                      <a:pt x="15931" y="0"/>
                    </a:lnTo>
                    <a:cubicBezTo>
                      <a:pt x="19028" y="0"/>
                      <a:pt x="21600" y="2123"/>
                      <a:pt x="21600" y="4623"/>
                    </a:cubicBezTo>
                    <a:cubicBezTo>
                      <a:pt x="21600" y="4623"/>
                      <a:pt x="21600" y="17075"/>
                      <a:pt x="21600" y="17075"/>
                    </a:cubicBezTo>
                    <a:close/>
                    <a:moveTo>
                      <a:pt x="21600" y="17075"/>
                    </a:moveTo>
                  </a:path>
                </a:pathLst>
              </a:custGeom>
              <a:solidFill>
                <a:srgbClr val="BCC6C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0" name="AutoShape 7"/>
              <p:cNvSpPr>
                <a:spLocks/>
              </p:cNvSpPr>
              <p:nvPr/>
            </p:nvSpPr>
            <p:spPr bwMode="auto">
              <a:xfrm>
                <a:off x="1456" y="951"/>
                <a:ext cx="1240" cy="259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1 h 21600"/>
                  <a:gd name="T4" fmla="*/ 0 w 21600"/>
                  <a:gd name="T5" fmla="*/ 1 h 21600"/>
                  <a:gd name="T6" fmla="*/ 0 w 21600"/>
                  <a:gd name="T7" fmla="*/ 1 h 21600"/>
                  <a:gd name="T8" fmla="*/ 0 w 21600"/>
                  <a:gd name="T9" fmla="*/ 2 h 21600"/>
                  <a:gd name="T10" fmla="*/ 0 w 21600"/>
                  <a:gd name="T11" fmla="*/ 2 h 21600"/>
                  <a:gd name="T12" fmla="*/ 0 w 21600"/>
                  <a:gd name="T13" fmla="*/ 3 h 21600"/>
                  <a:gd name="T14" fmla="*/ 0 w 21600"/>
                  <a:gd name="T15" fmla="*/ 4 h 21600"/>
                  <a:gd name="T16" fmla="*/ 0 w 21600"/>
                  <a:gd name="T17" fmla="*/ 5 h 21600"/>
                  <a:gd name="T18" fmla="*/ 0 w 21600"/>
                  <a:gd name="T19" fmla="*/ 4 h 21600"/>
                  <a:gd name="T20" fmla="*/ 0 w 21600"/>
                  <a:gd name="T21" fmla="*/ 3 h 21600"/>
                  <a:gd name="T22" fmla="*/ 0 w 21600"/>
                  <a:gd name="T23" fmla="*/ 3 h 21600"/>
                  <a:gd name="T24" fmla="*/ 0 w 21600"/>
                  <a:gd name="T25" fmla="*/ 4 h 21600"/>
                  <a:gd name="T26" fmla="*/ 0 w 21600"/>
                  <a:gd name="T27" fmla="*/ 5 h 21600"/>
                  <a:gd name="T28" fmla="*/ 0 w 21600"/>
                  <a:gd name="T29" fmla="*/ 4 h 21600"/>
                  <a:gd name="T30" fmla="*/ 0 w 21600"/>
                  <a:gd name="T31" fmla="*/ 3 h 21600"/>
                  <a:gd name="T32" fmla="*/ 0 w 21600"/>
                  <a:gd name="T33" fmla="*/ 2 h 21600"/>
                  <a:gd name="T34" fmla="*/ 0 w 21600"/>
                  <a:gd name="T35" fmla="*/ 2 h 21600"/>
                  <a:gd name="T36" fmla="*/ 0 w 21600"/>
                  <a:gd name="T37" fmla="*/ 1 h 21600"/>
                  <a:gd name="T38" fmla="*/ 0 w 21600"/>
                  <a:gd name="T39" fmla="*/ 1 h 21600"/>
                  <a:gd name="T40" fmla="*/ 0 w 21600"/>
                  <a:gd name="T41" fmla="*/ 1 h 21600"/>
                  <a:gd name="T42" fmla="*/ 0 w 21600"/>
                  <a:gd name="T43" fmla="*/ 0 h 21600"/>
                  <a:gd name="T44" fmla="*/ 0 w 21600"/>
                  <a:gd name="T45" fmla="*/ 0 h 21600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749" y="0"/>
                      <a:pt x="0" y="2526"/>
                      <a:pt x="0" y="5642"/>
                    </a:cubicBezTo>
                    <a:lnTo>
                      <a:pt x="0" y="6723"/>
                    </a:lnTo>
                    <a:lnTo>
                      <a:pt x="0" y="7089"/>
                    </a:lnTo>
                    <a:lnTo>
                      <a:pt x="0" y="10729"/>
                    </a:lnTo>
                    <a:cubicBezTo>
                      <a:pt x="0" y="10999"/>
                      <a:pt x="72" y="11261"/>
                      <a:pt x="197" y="11514"/>
                    </a:cubicBezTo>
                    <a:cubicBezTo>
                      <a:pt x="71" y="11719"/>
                      <a:pt x="0" y="11935"/>
                      <a:pt x="0" y="12159"/>
                    </a:cubicBezTo>
                    <a:lnTo>
                      <a:pt x="0" y="19311"/>
                    </a:lnTo>
                    <a:cubicBezTo>
                      <a:pt x="0" y="20575"/>
                      <a:pt x="2077" y="21600"/>
                      <a:pt x="4730" y="21600"/>
                    </a:cubicBezTo>
                    <a:cubicBezTo>
                      <a:pt x="7383" y="21600"/>
                      <a:pt x="9460" y="20575"/>
                      <a:pt x="9460" y="19311"/>
                    </a:cubicBezTo>
                    <a:lnTo>
                      <a:pt x="9460" y="14238"/>
                    </a:lnTo>
                    <a:lnTo>
                      <a:pt x="11982" y="14238"/>
                    </a:lnTo>
                    <a:lnTo>
                      <a:pt x="11982" y="19311"/>
                    </a:lnTo>
                    <a:cubicBezTo>
                      <a:pt x="11982" y="20575"/>
                      <a:pt x="14139" y="21600"/>
                      <a:pt x="16791" y="21600"/>
                    </a:cubicBezTo>
                    <a:cubicBezTo>
                      <a:pt x="19444" y="21600"/>
                      <a:pt x="21600" y="20575"/>
                      <a:pt x="21600" y="19311"/>
                    </a:cubicBezTo>
                    <a:lnTo>
                      <a:pt x="21600" y="12159"/>
                    </a:lnTo>
                    <a:cubicBezTo>
                      <a:pt x="21600" y="11935"/>
                      <a:pt x="21530" y="11719"/>
                      <a:pt x="21403" y="11514"/>
                    </a:cubicBezTo>
                    <a:cubicBezTo>
                      <a:pt x="21527" y="11261"/>
                      <a:pt x="21600" y="10999"/>
                      <a:pt x="21600" y="10729"/>
                    </a:cubicBezTo>
                    <a:lnTo>
                      <a:pt x="21600" y="7089"/>
                    </a:lnTo>
                    <a:lnTo>
                      <a:pt x="21600" y="6723"/>
                    </a:lnTo>
                    <a:lnTo>
                      <a:pt x="21600" y="5642"/>
                    </a:lnTo>
                    <a:cubicBezTo>
                      <a:pt x="21600" y="2526"/>
                      <a:pt x="16852" y="0"/>
                      <a:pt x="10800" y="0"/>
                    </a:cubicBezTo>
                    <a:close/>
                    <a:moveTo>
                      <a:pt x="10800" y="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1" name="AutoShape 8"/>
              <p:cNvSpPr>
                <a:spLocks/>
              </p:cNvSpPr>
              <p:nvPr/>
            </p:nvSpPr>
            <p:spPr bwMode="auto">
              <a:xfrm>
                <a:off x="2343" y="327"/>
                <a:ext cx="870" cy="1204"/>
              </a:xfrm>
              <a:custGeom>
                <a:avLst/>
                <a:gdLst>
                  <a:gd name="T0" fmla="*/ 0 w 19437"/>
                  <a:gd name="T1" fmla="*/ 0 h 21352"/>
                  <a:gd name="T2" fmla="*/ 0 w 19437"/>
                  <a:gd name="T3" fmla="*/ 0 h 21352"/>
                  <a:gd name="T4" fmla="*/ 0 w 19437"/>
                  <a:gd name="T5" fmla="*/ 0 h 21352"/>
                  <a:gd name="T6" fmla="*/ 0 w 19437"/>
                  <a:gd name="T7" fmla="*/ 0 h 21352"/>
                  <a:gd name="T8" fmla="*/ 0 w 19437"/>
                  <a:gd name="T9" fmla="*/ 0 h 21352"/>
                  <a:gd name="T10" fmla="*/ 0 w 19437"/>
                  <a:gd name="T11" fmla="*/ 0 h 21352"/>
                  <a:gd name="T12" fmla="*/ 0 w 19437"/>
                  <a:gd name="T13" fmla="*/ 0 h 21352"/>
                  <a:gd name="T14" fmla="*/ 0 w 19437"/>
                  <a:gd name="T15" fmla="*/ 0 h 21352"/>
                  <a:gd name="T16" fmla="*/ 0 w 19437"/>
                  <a:gd name="T17" fmla="*/ 0 h 21352"/>
                  <a:gd name="T18" fmla="*/ 0 w 19437"/>
                  <a:gd name="T19" fmla="*/ 0 h 21352"/>
                  <a:gd name="T20" fmla="*/ 0 w 19437"/>
                  <a:gd name="T21" fmla="*/ 0 h 21352"/>
                  <a:gd name="T22" fmla="*/ 0 w 19437"/>
                  <a:gd name="T23" fmla="*/ 0 h 21352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19437" h="21352">
                    <a:moveTo>
                      <a:pt x="3078" y="2576"/>
                    </a:moveTo>
                    <a:cubicBezTo>
                      <a:pt x="3078" y="2576"/>
                      <a:pt x="5292" y="1660"/>
                      <a:pt x="9430" y="1813"/>
                    </a:cubicBezTo>
                    <a:cubicBezTo>
                      <a:pt x="13568" y="1965"/>
                      <a:pt x="15974" y="4942"/>
                      <a:pt x="16263" y="6469"/>
                    </a:cubicBezTo>
                    <a:cubicBezTo>
                      <a:pt x="16552" y="7995"/>
                      <a:pt x="16455" y="14330"/>
                      <a:pt x="8564" y="16696"/>
                    </a:cubicBezTo>
                    <a:cubicBezTo>
                      <a:pt x="672" y="19062"/>
                      <a:pt x="2308" y="20512"/>
                      <a:pt x="2308" y="20512"/>
                    </a:cubicBezTo>
                    <a:lnTo>
                      <a:pt x="3848" y="21352"/>
                    </a:lnTo>
                    <a:cubicBezTo>
                      <a:pt x="3848" y="21352"/>
                      <a:pt x="12379" y="18528"/>
                      <a:pt x="16342" y="14712"/>
                    </a:cubicBezTo>
                    <a:cubicBezTo>
                      <a:pt x="20305" y="10895"/>
                      <a:pt x="19920" y="6011"/>
                      <a:pt x="18188" y="3645"/>
                    </a:cubicBezTo>
                    <a:cubicBezTo>
                      <a:pt x="16455" y="1279"/>
                      <a:pt x="14242" y="363"/>
                      <a:pt x="10777" y="57"/>
                    </a:cubicBezTo>
                    <a:cubicBezTo>
                      <a:pt x="7313" y="-248"/>
                      <a:pt x="2062" y="702"/>
                      <a:pt x="384" y="2194"/>
                    </a:cubicBezTo>
                    <a:cubicBezTo>
                      <a:pt x="-1295" y="3687"/>
                      <a:pt x="3078" y="2576"/>
                      <a:pt x="3078" y="2576"/>
                    </a:cubicBezTo>
                    <a:close/>
                    <a:moveTo>
                      <a:pt x="3078" y="2576"/>
                    </a:moveTo>
                  </a:path>
                </a:pathLst>
              </a:custGeom>
              <a:solidFill>
                <a:srgbClr val="859AA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2" name="AutoShape 9"/>
              <p:cNvSpPr>
                <a:spLocks/>
              </p:cNvSpPr>
              <p:nvPr/>
            </p:nvSpPr>
            <p:spPr bwMode="auto">
              <a:xfrm>
                <a:off x="2451" y="1105"/>
                <a:ext cx="1285" cy="535"/>
              </a:xfrm>
              <a:custGeom>
                <a:avLst/>
                <a:gdLst>
                  <a:gd name="T0" fmla="*/ 0 w 21114"/>
                  <a:gd name="T1" fmla="*/ 0 h 20825"/>
                  <a:gd name="T2" fmla="*/ 0 w 21114"/>
                  <a:gd name="T3" fmla="*/ 0 h 20825"/>
                  <a:gd name="T4" fmla="*/ 0 w 21114"/>
                  <a:gd name="T5" fmla="*/ 0 h 20825"/>
                  <a:gd name="T6" fmla="*/ 0 w 21114"/>
                  <a:gd name="T7" fmla="*/ 0 h 20825"/>
                  <a:gd name="T8" fmla="*/ 0 w 21114"/>
                  <a:gd name="T9" fmla="*/ 0 h 20825"/>
                  <a:gd name="T10" fmla="*/ 0 w 21114"/>
                  <a:gd name="T11" fmla="*/ 0 h 20825"/>
                  <a:gd name="T12" fmla="*/ 0 w 21114"/>
                  <a:gd name="T13" fmla="*/ 0 h 20825"/>
                  <a:gd name="T14" fmla="*/ 0 w 21114"/>
                  <a:gd name="T15" fmla="*/ 0 h 20825"/>
                  <a:gd name="T16" fmla="*/ 0 w 21114"/>
                  <a:gd name="T17" fmla="*/ 0 h 20825"/>
                  <a:gd name="T18" fmla="*/ 0 w 21114"/>
                  <a:gd name="T19" fmla="*/ 0 h 20825"/>
                  <a:gd name="T20" fmla="*/ 0 w 21114"/>
                  <a:gd name="T21" fmla="*/ 0 h 20825"/>
                  <a:gd name="T22" fmla="*/ 0 w 21114"/>
                  <a:gd name="T23" fmla="*/ 0 h 20825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1114" h="20825">
                    <a:moveTo>
                      <a:pt x="19962" y="4621"/>
                    </a:moveTo>
                    <a:cubicBezTo>
                      <a:pt x="19146" y="4867"/>
                      <a:pt x="17966" y="5605"/>
                      <a:pt x="15940" y="5916"/>
                    </a:cubicBezTo>
                    <a:cubicBezTo>
                      <a:pt x="16194" y="5502"/>
                      <a:pt x="16453" y="4963"/>
                      <a:pt x="16635" y="4286"/>
                    </a:cubicBezTo>
                    <a:cubicBezTo>
                      <a:pt x="17130" y="2444"/>
                      <a:pt x="16422" y="1606"/>
                      <a:pt x="15856" y="2109"/>
                    </a:cubicBezTo>
                    <a:cubicBezTo>
                      <a:pt x="15461" y="2460"/>
                      <a:pt x="13757" y="4684"/>
                      <a:pt x="12763" y="5998"/>
                    </a:cubicBezTo>
                    <a:cubicBezTo>
                      <a:pt x="12065" y="5938"/>
                      <a:pt x="11309" y="5836"/>
                      <a:pt x="10476" y="5665"/>
                    </a:cubicBezTo>
                    <a:cubicBezTo>
                      <a:pt x="4740" y="4485"/>
                      <a:pt x="1440" y="0"/>
                      <a:pt x="1440" y="0"/>
                    </a:cubicBezTo>
                    <a:lnTo>
                      <a:pt x="0" y="16878"/>
                    </a:lnTo>
                    <a:cubicBezTo>
                      <a:pt x="0" y="16878"/>
                      <a:pt x="10850" y="21600"/>
                      <a:pt x="14467" y="20715"/>
                    </a:cubicBezTo>
                    <a:cubicBezTo>
                      <a:pt x="18084" y="19830"/>
                      <a:pt x="18607" y="18713"/>
                      <a:pt x="20104" y="15173"/>
                    </a:cubicBezTo>
                    <a:cubicBezTo>
                      <a:pt x="21600" y="11631"/>
                      <a:pt x="21334" y="4207"/>
                      <a:pt x="19962" y="4621"/>
                    </a:cubicBezTo>
                    <a:close/>
                    <a:moveTo>
                      <a:pt x="19962" y="4621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3" name="AutoShape 10"/>
              <p:cNvSpPr>
                <a:spLocks/>
              </p:cNvSpPr>
              <p:nvPr/>
            </p:nvSpPr>
            <p:spPr bwMode="auto">
              <a:xfrm>
                <a:off x="2623" y="363"/>
                <a:ext cx="47" cy="7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6702" y="21045"/>
                      <a:pt x="13892" y="20581"/>
                      <a:pt x="21600" y="20253"/>
                    </a:cubicBezTo>
                    <a:cubicBezTo>
                      <a:pt x="21128" y="11699"/>
                      <a:pt x="20127" y="0"/>
                      <a:pt x="20127" y="0"/>
                    </a:cubicBezTo>
                    <a:cubicBezTo>
                      <a:pt x="20127" y="0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4" name="AutoShape 11"/>
              <p:cNvSpPr>
                <a:spLocks/>
              </p:cNvSpPr>
              <p:nvPr/>
            </p:nvSpPr>
            <p:spPr bwMode="auto">
              <a:xfrm>
                <a:off x="3076" y="734"/>
                <a:ext cx="44" cy="2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21600" y="14983"/>
                    </a:moveTo>
                    <a:cubicBezTo>
                      <a:pt x="21600" y="14983"/>
                      <a:pt x="11700" y="8286"/>
                      <a:pt x="0" y="0"/>
                    </a:cubicBezTo>
                    <a:cubicBezTo>
                      <a:pt x="108" y="6728"/>
                      <a:pt x="190" y="13882"/>
                      <a:pt x="155" y="21600"/>
                    </a:cubicBezTo>
                    <a:cubicBezTo>
                      <a:pt x="155" y="21600"/>
                      <a:pt x="21600" y="14983"/>
                      <a:pt x="21600" y="14983"/>
                    </a:cubicBezTo>
                    <a:close/>
                    <a:moveTo>
                      <a:pt x="21600" y="14983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5" name="AutoShape 12"/>
              <p:cNvSpPr>
                <a:spLocks/>
              </p:cNvSpPr>
              <p:nvPr/>
            </p:nvSpPr>
            <p:spPr bwMode="auto">
              <a:xfrm>
                <a:off x="2931" y="472"/>
                <a:ext cx="69" cy="3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11682"/>
                    </a:moveTo>
                    <a:cubicBezTo>
                      <a:pt x="2192" y="14861"/>
                      <a:pt x="4328" y="18149"/>
                      <a:pt x="6372" y="21600"/>
                    </a:cubicBezTo>
                    <a:cubicBezTo>
                      <a:pt x="13785" y="10729"/>
                      <a:pt x="21600" y="0"/>
                      <a:pt x="21600" y="0"/>
                    </a:cubicBezTo>
                    <a:cubicBezTo>
                      <a:pt x="21600" y="0"/>
                      <a:pt x="0" y="11682"/>
                      <a:pt x="0" y="11682"/>
                    </a:cubicBezTo>
                    <a:close/>
                    <a:moveTo>
                      <a:pt x="0" y="11682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6" name="AutoShape 13"/>
              <p:cNvSpPr>
                <a:spLocks/>
              </p:cNvSpPr>
              <p:nvPr/>
            </p:nvSpPr>
            <p:spPr bwMode="auto">
              <a:xfrm>
                <a:off x="2886" y="427"/>
                <a:ext cx="80" cy="4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5257" y="21600"/>
                    </a:moveTo>
                    <a:lnTo>
                      <a:pt x="21600" y="0"/>
                    </a:lnTo>
                    <a:lnTo>
                      <a:pt x="0" y="16742"/>
                    </a:lnTo>
                    <a:cubicBezTo>
                      <a:pt x="1801" y="18252"/>
                      <a:pt x="3544" y="19901"/>
                      <a:pt x="5257" y="21600"/>
                    </a:cubicBezTo>
                    <a:close/>
                    <a:moveTo>
                      <a:pt x="5257" y="2160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7" name="AutoShape 14"/>
              <p:cNvSpPr>
                <a:spLocks/>
              </p:cNvSpPr>
              <p:nvPr/>
            </p:nvSpPr>
            <p:spPr bwMode="auto">
              <a:xfrm>
                <a:off x="3049" y="634"/>
                <a:ext cx="86" cy="1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514" y="0"/>
                      <a:pt x="1030" y="14502"/>
                      <a:pt x="1477" y="21600"/>
                    </a:cubicBezTo>
                    <a:lnTo>
                      <a:pt x="21600" y="0"/>
                    </a:ln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8" name="AutoShape 15"/>
              <p:cNvSpPr>
                <a:spLocks/>
              </p:cNvSpPr>
              <p:nvPr/>
            </p:nvSpPr>
            <p:spPr bwMode="auto">
              <a:xfrm>
                <a:off x="2868" y="1177"/>
                <a:ext cx="41" cy="4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21600" y="21600"/>
                    </a:moveTo>
                    <a:lnTo>
                      <a:pt x="10721" y="0"/>
                    </a:lnTo>
                    <a:cubicBezTo>
                      <a:pt x="7245" y="2463"/>
                      <a:pt x="3704" y="4896"/>
                      <a:pt x="0" y="7271"/>
                    </a:cubicBezTo>
                    <a:cubicBezTo>
                      <a:pt x="0" y="7271"/>
                      <a:pt x="21600" y="21600"/>
                      <a:pt x="21600" y="21600"/>
                    </a:cubicBezTo>
                    <a:close/>
                    <a:moveTo>
                      <a:pt x="21600" y="2160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69" name="AutoShape 16"/>
              <p:cNvSpPr>
                <a:spLocks/>
              </p:cNvSpPr>
              <p:nvPr/>
            </p:nvSpPr>
            <p:spPr bwMode="auto">
              <a:xfrm>
                <a:off x="2687" y="363"/>
                <a:ext cx="38" cy="7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17457" y="21277"/>
                    </a:moveTo>
                    <a:lnTo>
                      <a:pt x="21600" y="0"/>
                    </a:lnTo>
                    <a:cubicBezTo>
                      <a:pt x="21600" y="0"/>
                      <a:pt x="8492" y="12379"/>
                      <a:pt x="0" y="21600"/>
                    </a:cubicBezTo>
                    <a:cubicBezTo>
                      <a:pt x="5613" y="21435"/>
                      <a:pt x="11442" y="21328"/>
                      <a:pt x="17457" y="21277"/>
                    </a:cubicBezTo>
                    <a:close/>
                    <a:moveTo>
                      <a:pt x="17457" y="21277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0" name="AutoShape 17"/>
              <p:cNvSpPr>
                <a:spLocks/>
              </p:cNvSpPr>
              <p:nvPr/>
            </p:nvSpPr>
            <p:spPr bwMode="auto">
              <a:xfrm>
                <a:off x="2967" y="1077"/>
                <a:ext cx="30" cy="4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21600" y="21600"/>
                    </a:moveTo>
                    <a:lnTo>
                      <a:pt x="7895" y="0"/>
                    </a:lnTo>
                    <a:cubicBezTo>
                      <a:pt x="5314" y="2719"/>
                      <a:pt x="2758" y="5440"/>
                      <a:pt x="0" y="8124"/>
                    </a:cubicBezTo>
                    <a:cubicBezTo>
                      <a:pt x="0" y="8124"/>
                      <a:pt x="21600" y="21600"/>
                      <a:pt x="21600" y="21600"/>
                    </a:cubicBezTo>
                    <a:close/>
                    <a:moveTo>
                      <a:pt x="21600" y="2160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1" name="AutoShape 18"/>
              <p:cNvSpPr>
                <a:spLocks/>
              </p:cNvSpPr>
              <p:nvPr/>
            </p:nvSpPr>
            <p:spPr bwMode="auto">
              <a:xfrm>
                <a:off x="2750" y="390"/>
                <a:ext cx="49" cy="4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9094" y="21107"/>
                    </a:moveTo>
                    <a:cubicBezTo>
                      <a:pt x="10590" y="21180"/>
                      <a:pt x="12000" y="21466"/>
                      <a:pt x="13473" y="21600"/>
                    </a:cubicBezTo>
                    <a:lnTo>
                      <a:pt x="21600" y="0"/>
                    </a:lnTo>
                    <a:lnTo>
                      <a:pt x="0" y="20828"/>
                    </a:lnTo>
                    <a:cubicBezTo>
                      <a:pt x="3012" y="20908"/>
                      <a:pt x="5981" y="20942"/>
                      <a:pt x="9094" y="21107"/>
                    </a:cubicBezTo>
                    <a:close/>
                    <a:moveTo>
                      <a:pt x="9094" y="21107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2" name="AutoShape 19"/>
              <p:cNvSpPr>
                <a:spLocks/>
              </p:cNvSpPr>
              <p:nvPr/>
            </p:nvSpPr>
            <p:spPr bwMode="auto">
              <a:xfrm>
                <a:off x="3003" y="1014"/>
                <a:ext cx="31" cy="3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7119" y="0"/>
                    </a:moveTo>
                    <a:cubicBezTo>
                      <a:pt x="4858" y="3814"/>
                      <a:pt x="2504" y="7616"/>
                      <a:pt x="0" y="11407"/>
                    </a:cubicBezTo>
                    <a:lnTo>
                      <a:pt x="21600" y="21600"/>
                    </a:lnTo>
                    <a:cubicBezTo>
                      <a:pt x="21600" y="21600"/>
                      <a:pt x="15355" y="12198"/>
                      <a:pt x="7119" y="0"/>
                    </a:cubicBezTo>
                    <a:close/>
                    <a:moveTo>
                      <a:pt x="7119" y="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3" name="AutoShape 20"/>
              <p:cNvSpPr>
                <a:spLocks/>
              </p:cNvSpPr>
              <p:nvPr/>
            </p:nvSpPr>
            <p:spPr bwMode="auto">
              <a:xfrm>
                <a:off x="2922" y="1123"/>
                <a:ext cx="53" cy="6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7092" y="0"/>
                    </a:moveTo>
                    <a:cubicBezTo>
                      <a:pt x="4823" y="2107"/>
                      <a:pt x="2467" y="4188"/>
                      <a:pt x="0" y="6241"/>
                    </a:cubicBezTo>
                    <a:lnTo>
                      <a:pt x="21600" y="21600"/>
                    </a:lnTo>
                    <a:cubicBezTo>
                      <a:pt x="21600" y="21600"/>
                      <a:pt x="7092" y="0"/>
                      <a:pt x="7092" y="0"/>
                    </a:cubicBezTo>
                    <a:close/>
                    <a:moveTo>
                      <a:pt x="7092" y="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4" name="AutoShape 21"/>
              <p:cNvSpPr>
                <a:spLocks/>
              </p:cNvSpPr>
              <p:nvPr/>
            </p:nvSpPr>
            <p:spPr bwMode="auto">
              <a:xfrm>
                <a:off x="3067" y="869"/>
                <a:ext cx="55" cy="2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1333" y="0"/>
                    </a:moveTo>
                    <a:cubicBezTo>
                      <a:pt x="922" y="4963"/>
                      <a:pt x="483" y="9966"/>
                      <a:pt x="0" y="15044"/>
                    </a:cubicBezTo>
                    <a:lnTo>
                      <a:pt x="21600" y="21600"/>
                    </a:lnTo>
                    <a:cubicBezTo>
                      <a:pt x="21600" y="21600"/>
                      <a:pt x="1333" y="0"/>
                      <a:pt x="1333" y="0"/>
                    </a:cubicBezTo>
                    <a:close/>
                    <a:moveTo>
                      <a:pt x="1333" y="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5" name="AutoShape 22"/>
              <p:cNvSpPr>
                <a:spLocks/>
              </p:cNvSpPr>
              <p:nvPr/>
            </p:nvSpPr>
            <p:spPr bwMode="auto">
              <a:xfrm>
                <a:off x="2813" y="390"/>
                <a:ext cx="99" cy="6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9303" y="21600"/>
                    </a:moveTo>
                    <a:lnTo>
                      <a:pt x="21600" y="0"/>
                    </a:lnTo>
                    <a:lnTo>
                      <a:pt x="0" y="17439"/>
                    </a:lnTo>
                    <a:cubicBezTo>
                      <a:pt x="3223" y="18507"/>
                      <a:pt x="6334" y="19871"/>
                      <a:pt x="9303" y="21600"/>
                    </a:cubicBezTo>
                    <a:close/>
                    <a:moveTo>
                      <a:pt x="9303" y="2160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6" name="AutoShape 23"/>
              <p:cNvSpPr>
                <a:spLocks/>
              </p:cNvSpPr>
              <p:nvPr/>
            </p:nvSpPr>
            <p:spPr bwMode="auto">
              <a:xfrm>
                <a:off x="3040" y="951"/>
                <a:ext cx="32" cy="3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7199"/>
                    </a:moveTo>
                    <a:cubicBezTo>
                      <a:pt x="12072" y="15167"/>
                      <a:pt x="21600" y="21600"/>
                      <a:pt x="21600" y="21600"/>
                    </a:cubicBezTo>
                    <a:lnTo>
                      <a:pt x="2351" y="0"/>
                    </a:lnTo>
                    <a:cubicBezTo>
                      <a:pt x="1579" y="2392"/>
                      <a:pt x="813" y="4791"/>
                      <a:pt x="0" y="7199"/>
                    </a:cubicBezTo>
                    <a:close/>
                    <a:moveTo>
                      <a:pt x="0" y="7199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7" name="AutoShape 24"/>
              <p:cNvSpPr>
                <a:spLocks/>
              </p:cNvSpPr>
              <p:nvPr/>
            </p:nvSpPr>
            <p:spPr bwMode="auto">
              <a:xfrm>
                <a:off x="3076" y="806"/>
                <a:ext cx="64" cy="2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1070" y="0"/>
                    </a:moveTo>
                    <a:cubicBezTo>
                      <a:pt x="788" y="7008"/>
                      <a:pt x="439" y="14399"/>
                      <a:pt x="0" y="21600"/>
                    </a:cubicBezTo>
                    <a:lnTo>
                      <a:pt x="21600" y="21600"/>
                    </a:lnTo>
                    <a:cubicBezTo>
                      <a:pt x="21600" y="21600"/>
                      <a:pt x="1070" y="0"/>
                      <a:pt x="1070" y="0"/>
                    </a:cubicBezTo>
                    <a:close/>
                    <a:moveTo>
                      <a:pt x="1070" y="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8" name="AutoShape 25"/>
              <p:cNvSpPr>
                <a:spLocks/>
              </p:cNvSpPr>
              <p:nvPr/>
            </p:nvSpPr>
            <p:spPr bwMode="auto">
              <a:xfrm>
                <a:off x="3067" y="662"/>
                <a:ext cx="94" cy="2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767" y="7653"/>
                      <a:pt x="1295" y="14805"/>
                      <a:pt x="1696" y="21600"/>
                    </a:cubicBezTo>
                    <a:cubicBezTo>
                      <a:pt x="11340" y="17080"/>
                      <a:pt x="21600" y="13400"/>
                      <a:pt x="21600" y="13400"/>
                    </a:cubicBezTo>
                    <a:cubicBezTo>
                      <a:pt x="21600" y="1340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79" name="AutoShape 26"/>
              <p:cNvSpPr>
                <a:spLocks/>
              </p:cNvSpPr>
              <p:nvPr/>
            </p:nvSpPr>
            <p:spPr bwMode="auto">
              <a:xfrm>
                <a:off x="2976" y="499"/>
                <a:ext cx="116" cy="3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2930" y="21600"/>
                    </a:moveTo>
                    <a:lnTo>
                      <a:pt x="21600" y="0"/>
                    </a:lnTo>
                    <a:cubicBezTo>
                      <a:pt x="21600" y="0"/>
                      <a:pt x="9754" y="7254"/>
                      <a:pt x="0" y="12657"/>
                    </a:cubicBezTo>
                    <a:cubicBezTo>
                      <a:pt x="1010" y="15591"/>
                      <a:pt x="1991" y="18554"/>
                      <a:pt x="2930" y="21600"/>
                    </a:cubicBezTo>
                    <a:close/>
                    <a:moveTo>
                      <a:pt x="2930" y="2160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0" name="AutoShape 27"/>
              <p:cNvSpPr>
                <a:spLocks/>
              </p:cNvSpPr>
              <p:nvPr/>
            </p:nvSpPr>
            <p:spPr bwMode="auto">
              <a:xfrm>
                <a:off x="3012" y="553"/>
                <a:ext cx="96" cy="3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6093" y="21600"/>
                    </a:moveTo>
                    <a:lnTo>
                      <a:pt x="21600" y="0"/>
                    </a:lnTo>
                    <a:lnTo>
                      <a:pt x="0" y="0"/>
                    </a:lnTo>
                    <a:cubicBezTo>
                      <a:pt x="2274" y="10244"/>
                      <a:pt x="4321" y="14380"/>
                      <a:pt x="6093" y="21600"/>
                    </a:cubicBezTo>
                    <a:close/>
                    <a:moveTo>
                      <a:pt x="6093" y="21600"/>
                    </a:moveTo>
                  </a:path>
                </a:pathLst>
              </a:custGeom>
              <a:solidFill>
                <a:srgbClr val="46667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1" name="AutoShape 28"/>
              <p:cNvSpPr>
                <a:spLocks/>
              </p:cNvSpPr>
              <p:nvPr/>
            </p:nvSpPr>
            <p:spPr bwMode="auto">
              <a:xfrm>
                <a:off x="1555" y="2940"/>
                <a:ext cx="368" cy="152"/>
              </a:xfrm>
              <a:custGeom>
                <a:avLst/>
                <a:gdLst>
                  <a:gd name="T0" fmla="*/ 0 w 18193"/>
                  <a:gd name="T1" fmla="*/ 0 h 20862"/>
                  <a:gd name="T2" fmla="*/ 0 w 18193"/>
                  <a:gd name="T3" fmla="*/ 0 h 20862"/>
                  <a:gd name="T4" fmla="*/ 0 w 18193"/>
                  <a:gd name="T5" fmla="*/ 0 h 20862"/>
                  <a:gd name="T6" fmla="*/ 0 w 18193"/>
                  <a:gd name="T7" fmla="*/ 0 h 20862"/>
                  <a:gd name="T8" fmla="*/ 0 w 18193"/>
                  <a:gd name="T9" fmla="*/ 0 h 20862"/>
                  <a:gd name="T10" fmla="*/ 0 w 18193"/>
                  <a:gd name="T11" fmla="*/ 0 h 20862"/>
                  <a:gd name="T12" fmla="*/ 0 w 18193"/>
                  <a:gd name="T13" fmla="*/ 0 h 20862"/>
                  <a:gd name="T14" fmla="*/ 0 w 18193"/>
                  <a:gd name="T15" fmla="*/ 0 h 20862"/>
                  <a:gd name="T16" fmla="*/ 0 w 18193"/>
                  <a:gd name="T17" fmla="*/ 0 h 20862"/>
                  <a:gd name="T18" fmla="*/ 0 w 18193"/>
                  <a:gd name="T19" fmla="*/ 0 h 2086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8193" h="20862">
                    <a:moveTo>
                      <a:pt x="1947" y="0"/>
                    </a:moveTo>
                    <a:cubicBezTo>
                      <a:pt x="1947" y="0"/>
                      <a:pt x="5927" y="9030"/>
                      <a:pt x="11895" y="4712"/>
                    </a:cubicBezTo>
                    <a:cubicBezTo>
                      <a:pt x="17864" y="394"/>
                      <a:pt x="19852" y="1550"/>
                      <a:pt x="16727" y="5880"/>
                    </a:cubicBezTo>
                    <a:cubicBezTo>
                      <a:pt x="13600" y="10212"/>
                      <a:pt x="4933" y="11388"/>
                      <a:pt x="3937" y="9425"/>
                    </a:cubicBezTo>
                    <a:cubicBezTo>
                      <a:pt x="2942" y="7462"/>
                      <a:pt x="4505" y="14532"/>
                      <a:pt x="8911" y="16103"/>
                    </a:cubicBezTo>
                    <a:cubicBezTo>
                      <a:pt x="13316" y="17670"/>
                      <a:pt x="16443" y="14924"/>
                      <a:pt x="17295" y="13745"/>
                    </a:cubicBezTo>
                    <a:cubicBezTo>
                      <a:pt x="18148" y="12567"/>
                      <a:pt x="16727" y="21600"/>
                      <a:pt x="11895" y="20813"/>
                    </a:cubicBezTo>
                    <a:cubicBezTo>
                      <a:pt x="7063" y="20027"/>
                      <a:pt x="953" y="14976"/>
                      <a:pt x="953" y="10431"/>
                    </a:cubicBezTo>
                    <a:cubicBezTo>
                      <a:pt x="953" y="5890"/>
                      <a:pt x="-1748" y="1568"/>
                      <a:pt x="1947" y="0"/>
                    </a:cubicBezTo>
                    <a:close/>
                    <a:moveTo>
                      <a:pt x="1947" y="0"/>
                    </a:moveTo>
                  </a:path>
                </a:pathLst>
              </a:custGeom>
              <a:solidFill>
                <a:srgbClr val="E4E9E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2" name="AutoShape 29"/>
              <p:cNvSpPr>
                <a:spLocks/>
              </p:cNvSpPr>
              <p:nvPr/>
            </p:nvSpPr>
            <p:spPr bwMode="auto">
              <a:xfrm>
                <a:off x="2243" y="2940"/>
                <a:ext cx="368" cy="152"/>
              </a:xfrm>
              <a:custGeom>
                <a:avLst/>
                <a:gdLst>
                  <a:gd name="T0" fmla="*/ 0 w 18193"/>
                  <a:gd name="T1" fmla="*/ 0 h 20862"/>
                  <a:gd name="T2" fmla="*/ 0 w 18193"/>
                  <a:gd name="T3" fmla="*/ 0 h 20862"/>
                  <a:gd name="T4" fmla="*/ 0 w 18193"/>
                  <a:gd name="T5" fmla="*/ 0 h 20862"/>
                  <a:gd name="T6" fmla="*/ 0 w 18193"/>
                  <a:gd name="T7" fmla="*/ 0 h 20862"/>
                  <a:gd name="T8" fmla="*/ 0 w 18193"/>
                  <a:gd name="T9" fmla="*/ 0 h 20862"/>
                  <a:gd name="T10" fmla="*/ 0 w 18193"/>
                  <a:gd name="T11" fmla="*/ 0 h 20862"/>
                  <a:gd name="T12" fmla="*/ 0 w 18193"/>
                  <a:gd name="T13" fmla="*/ 0 h 20862"/>
                  <a:gd name="T14" fmla="*/ 0 w 18193"/>
                  <a:gd name="T15" fmla="*/ 0 h 20862"/>
                  <a:gd name="T16" fmla="*/ 0 w 18193"/>
                  <a:gd name="T17" fmla="*/ 0 h 20862"/>
                  <a:gd name="T18" fmla="*/ 0 w 18193"/>
                  <a:gd name="T19" fmla="*/ 0 h 20862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8193" h="20862">
                    <a:moveTo>
                      <a:pt x="1946" y="0"/>
                    </a:moveTo>
                    <a:cubicBezTo>
                      <a:pt x="1946" y="0"/>
                      <a:pt x="5926" y="9030"/>
                      <a:pt x="11895" y="4712"/>
                    </a:cubicBezTo>
                    <a:cubicBezTo>
                      <a:pt x="17864" y="394"/>
                      <a:pt x="19852" y="1550"/>
                      <a:pt x="16726" y="5880"/>
                    </a:cubicBezTo>
                    <a:cubicBezTo>
                      <a:pt x="13601" y="10212"/>
                      <a:pt x="4932" y="11388"/>
                      <a:pt x="3938" y="9425"/>
                    </a:cubicBezTo>
                    <a:cubicBezTo>
                      <a:pt x="2941" y="7462"/>
                      <a:pt x="4504" y="14532"/>
                      <a:pt x="8910" y="16103"/>
                    </a:cubicBezTo>
                    <a:cubicBezTo>
                      <a:pt x="13317" y="17670"/>
                      <a:pt x="16443" y="14924"/>
                      <a:pt x="17296" y="13745"/>
                    </a:cubicBezTo>
                    <a:cubicBezTo>
                      <a:pt x="18148" y="12567"/>
                      <a:pt x="16728" y="21600"/>
                      <a:pt x="11895" y="20813"/>
                    </a:cubicBezTo>
                    <a:cubicBezTo>
                      <a:pt x="7062" y="20027"/>
                      <a:pt x="953" y="14976"/>
                      <a:pt x="953" y="10431"/>
                    </a:cubicBezTo>
                    <a:cubicBezTo>
                      <a:pt x="953" y="5890"/>
                      <a:pt x="-1748" y="1568"/>
                      <a:pt x="1946" y="0"/>
                    </a:cubicBezTo>
                    <a:close/>
                    <a:moveTo>
                      <a:pt x="1946" y="0"/>
                    </a:moveTo>
                  </a:path>
                </a:pathLst>
              </a:custGeom>
              <a:solidFill>
                <a:srgbClr val="E4E9E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3" name="AutoShape 30"/>
              <p:cNvSpPr>
                <a:spLocks/>
              </p:cNvSpPr>
              <p:nvPr/>
            </p:nvSpPr>
            <p:spPr bwMode="auto">
              <a:xfrm>
                <a:off x="1583" y="2442"/>
                <a:ext cx="391" cy="135"/>
              </a:xfrm>
              <a:custGeom>
                <a:avLst/>
                <a:gdLst>
                  <a:gd name="T0" fmla="*/ 0 w 18187"/>
                  <a:gd name="T1" fmla="*/ 0 h 19211"/>
                  <a:gd name="T2" fmla="*/ 0 w 18187"/>
                  <a:gd name="T3" fmla="*/ 0 h 19211"/>
                  <a:gd name="T4" fmla="*/ 0 w 18187"/>
                  <a:gd name="T5" fmla="*/ 0 h 19211"/>
                  <a:gd name="T6" fmla="*/ 0 w 18187"/>
                  <a:gd name="T7" fmla="*/ 0 h 19211"/>
                  <a:gd name="T8" fmla="*/ 0 w 18187"/>
                  <a:gd name="T9" fmla="*/ 0 h 19211"/>
                  <a:gd name="T10" fmla="*/ 0 w 18187"/>
                  <a:gd name="T11" fmla="*/ 0 h 19211"/>
                  <a:gd name="T12" fmla="*/ 0 w 18187"/>
                  <a:gd name="T13" fmla="*/ 0 h 19211"/>
                  <a:gd name="T14" fmla="*/ 0 w 18187"/>
                  <a:gd name="T15" fmla="*/ 0 h 19211"/>
                  <a:gd name="T16" fmla="*/ 0 w 18187"/>
                  <a:gd name="T17" fmla="*/ 0 h 19211"/>
                  <a:gd name="T18" fmla="*/ 0 w 18187"/>
                  <a:gd name="T19" fmla="*/ 0 h 19211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8187" h="19211">
                    <a:moveTo>
                      <a:pt x="16371" y="5990"/>
                    </a:moveTo>
                    <a:cubicBezTo>
                      <a:pt x="16371" y="5990"/>
                      <a:pt x="11998" y="11565"/>
                      <a:pt x="6216" y="5065"/>
                    </a:cubicBezTo>
                    <a:cubicBezTo>
                      <a:pt x="435" y="-1435"/>
                      <a:pt x="-1604" y="-1440"/>
                      <a:pt x="1336" y="3683"/>
                    </a:cubicBezTo>
                    <a:cubicBezTo>
                      <a:pt x="4271" y="8809"/>
                      <a:pt x="12891" y="14010"/>
                      <a:pt x="13970" y="12863"/>
                    </a:cubicBezTo>
                    <a:cubicBezTo>
                      <a:pt x="15052" y="11716"/>
                      <a:pt x="13182" y="16833"/>
                      <a:pt x="8707" y="15996"/>
                    </a:cubicBezTo>
                    <a:cubicBezTo>
                      <a:pt x="4232" y="15155"/>
                      <a:pt x="1227" y="11344"/>
                      <a:pt x="424" y="9950"/>
                    </a:cubicBezTo>
                    <a:cubicBezTo>
                      <a:pt x="-377" y="8555"/>
                      <a:pt x="650" y="16759"/>
                      <a:pt x="5517" y="18463"/>
                    </a:cubicBezTo>
                    <a:cubicBezTo>
                      <a:pt x="10384" y="20160"/>
                      <a:pt x="16714" y="18931"/>
                      <a:pt x="16910" y="15155"/>
                    </a:cubicBezTo>
                    <a:cubicBezTo>
                      <a:pt x="17108" y="11374"/>
                      <a:pt x="19996" y="9093"/>
                      <a:pt x="16371" y="5990"/>
                    </a:cubicBezTo>
                    <a:close/>
                    <a:moveTo>
                      <a:pt x="16371" y="5990"/>
                    </a:moveTo>
                  </a:path>
                </a:pathLst>
              </a:custGeom>
              <a:solidFill>
                <a:srgbClr val="E4E9E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4" name="AutoShape 31"/>
              <p:cNvSpPr>
                <a:spLocks/>
              </p:cNvSpPr>
              <p:nvPr/>
            </p:nvSpPr>
            <p:spPr bwMode="auto">
              <a:xfrm>
                <a:off x="2171" y="2442"/>
                <a:ext cx="380" cy="126"/>
              </a:xfrm>
              <a:custGeom>
                <a:avLst/>
                <a:gdLst>
                  <a:gd name="T0" fmla="*/ 0 w 18187"/>
                  <a:gd name="T1" fmla="*/ 0 h 19275"/>
                  <a:gd name="T2" fmla="*/ 0 w 18187"/>
                  <a:gd name="T3" fmla="*/ 0 h 19275"/>
                  <a:gd name="T4" fmla="*/ 0 w 18187"/>
                  <a:gd name="T5" fmla="*/ 0 h 19275"/>
                  <a:gd name="T6" fmla="*/ 0 w 18187"/>
                  <a:gd name="T7" fmla="*/ 0 h 19275"/>
                  <a:gd name="T8" fmla="*/ 0 w 18187"/>
                  <a:gd name="T9" fmla="*/ 0 h 19275"/>
                  <a:gd name="T10" fmla="*/ 0 w 18187"/>
                  <a:gd name="T11" fmla="*/ 0 h 19275"/>
                  <a:gd name="T12" fmla="*/ 0 w 18187"/>
                  <a:gd name="T13" fmla="*/ 0 h 19275"/>
                  <a:gd name="T14" fmla="*/ 0 w 18187"/>
                  <a:gd name="T15" fmla="*/ 0 h 19275"/>
                  <a:gd name="T16" fmla="*/ 0 w 18187"/>
                  <a:gd name="T17" fmla="*/ 0 h 19275"/>
                  <a:gd name="T18" fmla="*/ 0 w 18187"/>
                  <a:gd name="T19" fmla="*/ 0 h 1927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8187" h="19275">
                    <a:moveTo>
                      <a:pt x="1851" y="3710"/>
                    </a:moveTo>
                    <a:cubicBezTo>
                      <a:pt x="1851" y="3710"/>
                      <a:pt x="6112" y="10484"/>
                      <a:pt x="11947" y="4466"/>
                    </a:cubicBezTo>
                    <a:cubicBezTo>
                      <a:pt x="17783" y="-1554"/>
                      <a:pt x="19807" y="-1206"/>
                      <a:pt x="16814" y="3818"/>
                    </a:cubicBezTo>
                    <a:cubicBezTo>
                      <a:pt x="13826" y="8844"/>
                      <a:pt x="5190" y="12971"/>
                      <a:pt x="4137" y="11547"/>
                    </a:cubicBezTo>
                    <a:cubicBezTo>
                      <a:pt x="3078" y="10118"/>
                      <a:pt x="4860" y="15969"/>
                      <a:pt x="9316" y="15839"/>
                    </a:cubicBezTo>
                    <a:cubicBezTo>
                      <a:pt x="13771" y="15703"/>
                      <a:pt x="16811" y="12111"/>
                      <a:pt x="17629" y="10742"/>
                    </a:cubicBezTo>
                    <a:cubicBezTo>
                      <a:pt x="18444" y="9375"/>
                      <a:pt x="17303" y="18057"/>
                      <a:pt x="12448" y="19052"/>
                    </a:cubicBezTo>
                    <a:cubicBezTo>
                      <a:pt x="7590" y="20046"/>
                      <a:pt x="1325" y="17625"/>
                      <a:pt x="1183" y="13514"/>
                    </a:cubicBezTo>
                    <a:cubicBezTo>
                      <a:pt x="1043" y="9398"/>
                      <a:pt x="-1793" y="6436"/>
                      <a:pt x="1851" y="3710"/>
                    </a:cubicBezTo>
                    <a:close/>
                    <a:moveTo>
                      <a:pt x="1851" y="3710"/>
                    </a:moveTo>
                  </a:path>
                </a:pathLst>
              </a:custGeom>
              <a:solidFill>
                <a:srgbClr val="E4E9E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5" name="AutoShape 32"/>
              <p:cNvSpPr>
                <a:spLocks/>
              </p:cNvSpPr>
              <p:nvPr/>
            </p:nvSpPr>
            <p:spPr bwMode="auto">
              <a:xfrm>
                <a:off x="1628" y="1900"/>
                <a:ext cx="860" cy="59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11006"/>
                    </a:moveTo>
                    <a:cubicBezTo>
                      <a:pt x="21600" y="16857"/>
                      <a:pt x="18305" y="21600"/>
                      <a:pt x="14240" y="21600"/>
                    </a:cubicBezTo>
                    <a:lnTo>
                      <a:pt x="7360" y="21600"/>
                    </a:lnTo>
                    <a:cubicBezTo>
                      <a:pt x="3295" y="21600"/>
                      <a:pt x="0" y="16857"/>
                      <a:pt x="0" y="11006"/>
                    </a:cubicBezTo>
                    <a:lnTo>
                      <a:pt x="0" y="10594"/>
                    </a:lnTo>
                    <a:cubicBezTo>
                      <a:pt x="0" y="4743"/>
                      <a:pt x="3295" y="0"/>
                      <a:pt x="7360" y="0"/>
                    </a:cubicBezTo>
                    <a:lnTo>
                      <a:pt x="14240" y="0"/>
                    </a:lnTo>
                    <a:cubicBezTo>
                      <a:pt x="18305" y="0"/>
                      <a:pt x="21600" y="4743"/>
                      <a:pt x="21600" y="10594"/>
                    </a:cubicBezTo>
                    <a:cubicBezTo>
                      <a:pt x="21600" y="10594"/>
                      <a:pt x="21600" y="11006"/>
                      <a:pt x="21600" y="11006"/>
                    </a:cubicBezTo>
                    <a:close/>
                    <a:moveTo>
                      <a:pt x="21600" y="11006"/>
                    </a:moveTo>
                  </a:path>
                </a:pathLst>
              </a:custGeom>
              <a:solidFill>
                <a:srgbClr val="364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6" name="AutoShape 33"/>
              <p:cNvSpPr>
                <a:spLocks/>
              </p:cNvSpPr>
              <p:nvPr/>
            </p:nvSpPr>
            <p:spPr bwMode="auto">
              <a:xfrm>
                <a:off x="1628" y="1972"/>
                <a:ext cx="860" cy="59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11006"/>
                    </a:moveTo>
                    <a:cubicBezTo>
                      <a:pt x="21600" y="16857"/>
                      <a:pt x="18305" y="21600"/>
                      <a:pt x="14240" y="21600"/>
                    </a:cubicBezTo>
                    <a:lnTo>
                      <a:pt x="7360" y="21600"/>
                    </a:lnTo>
                    <a:cubicBezTo>
                      <a:pt x="3295" y="21600"/>
                      <a:pt x="0" y="16857"/>
                      <a:pt x="0" y="11006"/>
                    </a:cubicBezTo>
                    <a:lnTo>
                      <a:pt x="0" y="10594"/>
                    </a:lnTo>
                    <a:cubicBezTo>
                      <a:pt x="0" y="4743"/>
                      <a:pt x="3295" y="0"/>
                      <a:pt x="7360" y="0"/>
                    </a:cubicBezTo>
                    <a:lnTo>
                      <a:pt x="14240" y="0"/>
                    </a:lnTo>
                    <a:cubicBezTo>
                      <a:pt x="18305" y="0"/>
                      <a:pt x="21600" y="4743"/>
                      <a:pt x="21600" y="10594"/>
                    </a:cubicBezTo>
                    <a:cubicBezTo>
                      <a:pt x="21600" y="10594"/>
                      <a:pt x="21600" y="11006"/>
                      <a:pt x="21600" y="11006"/>
                    </a:cubicBezTo>
                    <a:close/>
                    <a:moveTo>
                      <a:pt x="21600" y="11006"/>
                    </a:moveTo>
                  </a:path>
                </a:pathLst>
              </a:custGeom>
              <a:solidFill>
                <a:srgbClr val="44576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7" name="AutoShape 34"/>
              <p:cNvSpPr>
                <a:spLocks/>
              </p:cNvSpPr>
              <p:nvPr/>
            </p:nvSpPr>
            <p:spPr bwMode="auto">
              <a:xfrm>
                <a:off x="1791" y="2180"/>
                <a:ext cx="108" cy="10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11166"/>
                    </a:moveTo>
                    <a:cubicBezTo>
                      <a:pt x="21600" y="17361"/>
                      <a:pt x="17170" y="21600"/>
                      <a:pt x="11489" y="21600"/>
                    </a:cubicBezTo>
                    <a:lnTo>
                      <a:pt x="10967" y="21600"/>
                    </a:lnTo>
                    <a:cubicBezTo>
                      <a:pt x="5286" y="21600"/>
                      <a:pt x="0" y="17361"/>
                      <a:pt x="0" y="11166"/>
                    </a:cubicBezTo>
                    <a:lnTo>
                      <a:pt x="0" y="10591"/>
                    </a:lnTo>
                    <a:cubicBezTo>
                      <a:pt x="0" y="4397"/>
                      <a:pt x="5286" y="0"/>
                      <a:pt x="10967" y="0"/>
                    </a:cubicBezTo>
                    <a:lnTo>
                      <a:pt x="11489" y="0"/>
                    </a:lnTo>
                    <a:cubicBezTo>
                      <a:pt x="17170" y="0"/>
                      <a:pt x="21600" y="4397"/>
                      <a:pt x="21600" y="10591"/>
                    </a:cubicBezTo>
                    <a:cubicBezTo>
                      <a:pt x="21600" y="10591"/>
                      <a:pt x="21600" y="11166"/>
                      <a:pt x="21600" y="11166"/>
                    </a:cubicBezTo>
                    <a:close/>
                    <a:moveTo>
                      <a:pt x="21600" y="11166"/>
                    </a:moveTo>
                  </a:path>
                </a:pathLst>
              </a:custGeom>
              <a:solidFill>
                <a:srgbClr val="FF85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8" name="AutoShape 35"/>
              <p:cNvSpPr>
                <a:spLocks/>
              </p:cNvSpPr>
              <p:nvPr/>
            </p:nvSpPr>
            <p:spPr bwMode="auto">
              <a:xfrm>
                <a:off x="1935" y="2180"/>
                <a:ext cx="104" cy="10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7"/>
                      <a:pt x="16762" y="21600"/>
                      <a:pt x="10802" y="21600"/>
                    </a:cubicBezTo>
                    <a:cubicBezTo>
                      <a:pt x="4838" y="21600"/>
                      <a:pt x="0" y="16767"/>
                      <a:pt x="0" y="10800"/>
                    </a:cubicBezTo>
                    <a:cubicBezTo>
                      <a:pt x="0" y="4836"/>
                      <a:pt x="4838" y="0"/>
                      <a:pt x="10802" y="0"/>
                    </a:cubicBezTo>
                    <a:cubicBezTo>
                      <a:pt x="16762" y="0"/>
                      <a:pt x="21600" y="4836"/>
                      <a:pt x="21600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D8F915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89" name="AutoShape 36"/>
              <p:cNvSpPr>
                <a:spLocks/>
              </p:cNvSpPr>
              <p:nvPr/>
            </p:nvSpPr>
            <p:spPr bwMode="auto">
              <a:xfrm>
                <a:off x="2071" y="2180"/>
                <a:ext cx="104" cy="10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7"/>
                      <a:pt x="16762" y="21600"/>
                      <a:pt x="10800" y="21600"/>
                    </a:cubicBezTo>
                    <a:cubicBezTo>
                      <a:pt x="4836" y="21600"/>
                      <a:pt x="0" y="16767"/>
                      <a:pt x="0" y="10800"/>
                    </a:cubicBezTo>
                    <a:cubicBezTo>
                      <a:pt x="0" y="4836"/>
                      <a:pt x="4836" y="0"/>
                      <a:pt x="10800" y="0"/>
                    </a:cubicBezTo>
                    <a:cubicBezTo>
                      <a:pt x="16762" y="0"/>
                      <a:pt x="21600" y="4836"/>
                      <a:pt x="21600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00FB8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90" name="AutoShape 37"/>
              <p:cNvSpPr>
                <a:spLocks/>
              </p:cNvSpPr>
              <p:nvPr/>
            </p:nvSpPr>
            <p:spPr bwMode="auto">
              <a:xfrm>
                <a:off x="2216" y="2180"/>
                <a:ext cx="109" cy="10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11319"/>
                    </a:moveTo>
                    <a:cubicBezTo>
                      <a:pt x="21600" y="16997"/>
                      <a:pt x="16996" y="21600"/>
                      <a:pt x="11319" y="21600"/>
                    </a:cubicBezTo>
                    <a:lnTo>
                      <a:pt x="10281" y="21600"/>
                    </a:lnTo>
                    <a:cubicBezTo>
                      <a:pt x="4604" y="21600"/>
                      <a:pt x="0" y="16997"/>
                      <a:pt x="0" y="11319"/>
                    </a:cubicBezTo>
                    <a:lnTo>
                      <a:pt x="0" y="10281"/>
                    </a:lnTo>
                    <a:cubicBezTo>
                      <a:pt x="0" y="4603"/>
                      <a:pt x="4604" y="0"/>
                      <a:pt x="10281" y="0"/>
                    </a:cubicBezTo>
                    <a:lnTo>
                      <a:pt x="11319" y="0"/>
                    </a:lnTo>
                    <a:cubicBezTo>
                      <a:pt x="16996" y="0"/>
                      <a:pt x="21600" y="4603"/>
                      <a:pt x="21600" y="10281"/>
                    </a:cubicBezTo>
                    <a:cubicBezTo>
                      <a:pt x="21600" y="10281"/>
                      <a:pt x="21600" y="11319"/>
                      <a:pt x="21600" y="11319"/>
                    </a:cubicBezTo>
                    <a:close/>
                    <a:moveTo>
                      <a:pt x="21600" y="11319"/>
                    </a:moveTo>
                  </a:path>
                </a:pathLst>
              </a:custGeom>
              <a:solidFill>
                <a:srgbClr val="18D8C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91" name="AutoShape 38"/>
              <p:cNvSpPr>
                <a:spLocks/>
              </p:cNvSpPr>
              <p:nvPr/>
            </p:nvSpPr>
            <p:spPr bwMode="auto">
              <a:xfrm>
                <a:off x="1791" y="2343"/>
                <a:ext cx="516" cy="3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13890"/>
                    </a:moveTo>
                    <a:cubicBezTo>
                      <a:pt x="21600" y="18151"/>
                      <a:pt x="21358" y="21600"/>
                      <a:pt x="21059" y="21600"/>
                    </a:cubicBezTo>
                    <a:lnTo>
                      <a:pt x="541" y="21600"/>
                    </a:lnTo>
                    <a:cubicBezTo>
                      <a:pt x="242" y="21600"/>
                      <a:pt x="0" y="18151"/>
                      <a:pt x="0" y="13890"/>
                    </a:cubicBezTo>
                    <a:lnTo>
                      <a:pt x="0" y="7710"/>
                    </a:lnTo>
                    <a:cubicBezTo>
                      <a:pt x="0" y="3451"/>
                      <a:pt x="242" y="0"/>
                      <a:pt x="541" y="0"/>
                    </a:cubicBezTo>
                    <a:lnTo>
                      <a:pt x="21059" y="0"/>
                    </a:lnTo>
                    <a:cubicBezTo>
                      <a:pt x="21358" y="0"/>
                      <a:pt x="21600" y="3451"/>
                      <a:pt x="21600" y="7710"/>
                    </a:cubicBezTo>
                    <a:cubicBezTo>
                      <a:pt x="21600" y="7710"/>
                      <a:pt x="21600" y="13890"/>
                      <a:pt x="21600" y="13890"/>
                    </a:cubicBezTo>
                    <a:close/>
                    <a:moveTo>
                      <a:pt x="21600" y="13890"/>
                    </a:moveTo>
                  </a:path>
                </a:pathLst>
              </a:custGeom>
              <a:solidFill>
                <a:srgbClr val="90A8B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92" name="AutoShape 39"/>
              <p:cNvSpPr>
                <a:spLocks/>
              </p:cNvSpPr>
              <p:nvPr/>
            </p:nvSpPr>
            <p:spPr bwMode="auto">
              <a:xfrm>
                <a:off x="1827" y="2424"/>
                <a:ext cx="443" cy="3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12604"/>
                    </a:moveTo>
                    <a:cubicBezTo>
                      <a:pt x="21600" y="17571"/>
                      <a:pt x="21271" y="21600"/>
                      <a:pt x="20866" y="21600"/>
                    </a:cubicBezTo>
                    <a:lnTo>
                      <a:pt x="734" y="21600"/>
                    </a:lnTo>
                    <a:cubicBezTo>
                      <a:pt x="329" y="21600"/>
                      <a:pt x="0" y="17571"/>
                      <a:pt x="0" y="12604"/>
                    </a:cubicBezTo>
                    <a:lnTo>
                      <a:pt x="0" y="8996"/>
                    </a:lnTo>
                    <a:cubicBezTo>
                      <a:pt x="0" y="4029"/>
                      <a:pt x="329" y="0"/>
                      <a:pt x="734" y="0"/>
                    </a:cubicBezTo>
                    <a:lnTo>
                      <a:pt x="20866" y="0"/>
                    </a:lnTo>
                    <a:cubicBezTo>
                      <a:pt x="21271" y="0"/>
                      <a:pt x="21600" y="4029"/>
                      <a:pt x="21600" y="8996"/>
                    </a:cubicBezTo>
                    <a:cubicBezTo>
                      <a:pt x="21600" y="8996"/>
                      <a:pt x="21600" y="12604"/>
                      <a:pt x="21600" y="12604"/>
                    </a:cubicBezTo>
                    <a:close/>
                    <a:moveTo>
                      <a:pt x="21600" y="12604"/>
                    </a:moveTo>
                  </a:path>
                </a:pathLst>
              </a:custGeom>
              <a:solidFill>
                <a:srgbClr val="F411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13393" name="Group 42"/>
              <p:cNvGrpSpPr>
                <a:grpSpLocks/>
              </p:cNvGrpSpPr>
              <p:nvPr/>
            </p:nvGrpSpPr>
            <p:grpSpPr bwMode="auto">
              <a:xfrm rot="12873250" flipH="1">
                <a:off x="316" y="319"/>
                <a:ext cx="1630" cy="1622"/>
                <a:chOff x="0" y="0"/>
                <a:chExt cx="1630" cy="1622"/>
              </a:xfrm>
            </p:grpSpPr>
            <p:sp>
              <p:nvSpPr>
                <p:cNvPr id="13398" name="AutoShape 40"/>
                <p:cNvSpPr>
                  <a:spLocks/>
                </p:cNvSpPr>
                <p:nvPr/>
              </p:nvSpPr>
              <p:spPr bwMode="auto">
                <a:xfrm rot="2744935">
                  <a:off x="344" y="132"/>
                  <a:ext cx="942" cy="1358"/>
                </a:xfrm>
                <a:custGeom>
                  <a:avLst/>
                  <a:gdLst>
                    <a:gd name="T0" fmla="*/ 0 w 19330"/>
                    <a:gd name="T1" fmla="*/ 0 h 20287"/>
                    <a:gd name="T2" fmla="*/ 0 w 19330"/>
                    <a:gd name="T3" fmla="*/ 0 h 20287"/>
                    <a:gd name="T4" fmla="*/ 0 w 19330"/>
                    <a:gd name="T5" fmla="*/ 0 h 20287"/>
                    <a:gd name="T6" fmla="*/ 0 w 19330"/>
                    <a:gd name="T7" fmla="*/ 0 h 20287"/>
                    <a:gd name="T8" fmla="*/ 0 w 19330"/>
                    <a:gd name="T9" fmla="*/ 0 h 20287"/>
                    <a:gd name="T10" fmla="*/ 0 w 19330"/>
                    <a:gd name="T11" fmla="*/ 0 h 20287"/>
                    <a:gd name="T12" fmla="*/ 0 w 19330"/>
                    <a:gd name="T13" fmla="*/ 0 h 20287"/>
                    <a:gd name="T14" fmla="*/ 0 w 19330"/>
                    <a:gd name="T15" fmla="*/ 0 h 20287"/>
                    <a:gd name="T16" fmla="*/ 0 w 19330"/>
                    <a:gd name="T17" fmla="*/ 0 h 20287"/>
                    <a:gd name="T18" fmla="*/ 0 w 19330"/>
                    <a:gd name="T19" fmla="*/ 0 h 2028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9330" h="20287">
                      <a:moveTo>
                        <a:pt x="18752" y="0"/>
                      </a:moveTo>
                      <a:cubicBezTo>
                        <a:pt x="18752" y="0"/>
                        <a:pt x="11312" y="0"/>
                        <a:pt x="5962" y="5157"/>
                      </a:cubicBezTo>
                      <a:cubicBezTo>
                        <a:pt x="2635" y="8365"/>
                        <a:pt x="504" y="11502"/>
                        <a:pt x="41" y="16551"/>
                      </a:cubicBezTo>
                      <a:cubicBezTo>
                        <a:pt x="-422" y="21600"/>
                        <a:pt x="3127" y="20366"/>
                        <a:pt x="4670" y="19468"/>
                      </a:cubicBezTo>
                      <a:cubicBezTo>
                        <a:pt x="6212" y="18570"/>
                        <a:pt x="6212" y="15990"/>
                        <a:pt x="6212" y="15990"/>
                      </a:cubicBezTo>
                      <a:cubicBezTo>
                        <a:pt x="6212" y="15990"/>
                        <a:pt x="6212" y="18122"/>
                        <a:pt x="7138" y="17897"/>
                      </a:cubicBezTo>
                      <a:cubicBezTo>
                        <a:pt x="8064" y="17673"/>
                        <a:pt x="7601" y="15204"/>
                        <a:pt x="8681" y="13297"/>
                      </a:cubicBezTo>
                      <a:cubicBezTo>
                        <a:pt x="9761" y="11390"/>
                        <a:pt x="10995" y="8024"/>
                        <a:pt x="16087" y="7462"/>
                      </a:cubicBezTo>
                      <a:cubicBezTo>
                        <a:pt x="21178" y="6902"/>
                        <a:pt x="18752" y="0"/>
                        <a:pt x="18752" y="0"/>
                      </a:cubicBezTo>
                      <a:close/>
                      <a:moveTo>
                        <a:pt x="18752" y="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3399" name="AutoShape 41"/>
                <p:cNvSpPr>
                  <a:spLocks/>
                </p:cNvSpPr>
                <p:nvPr/>
              </p:nvSpPr>
              <p:spPr bwMode="auto">
                <a:xfrm rot="2744935">
                  <a:off x="756" y="464"/>
                  <a:ext cx="124" cy="126"/>
                </a:xfrm>
                <a:custGeom>
                  <a:avLst/>
                  <a:gdLst>
                    <a:gd name="T0" fmla="*/ 0 w 18401"/>
                    <a:gd name="T1" fmla="*/ 0 h 18929"/>
                    <a:gd name="T2" fmla="*/ 0 w 18401"/>
                    <a:gd name="T3" fmla="*/ 0 h 18929"/>
                    <a:gd name="T4" fmla="*/ 0 w 18401"/>
                    <a:gd name="T5" fmla="*/ 0 h 18929"/>
                    <a:gd name="T6" fmla="*/ 0 w 18401"/>
                    <a:gd name="T7" fmla="*/ 0 h 18929"/>
                    <a:gd name="T8" fmla="*/ 0 w 18401"/>
                    <a:gd name="T9" fmla="*/ 0 h 18929"/>
                    <a:gd name="T10" fmla="*/ 0 w 18401"/>
                    <a:gd name="T11" fmla="*/ 0 h 18929"/>
                    <a:gd name="T12" fmla="*/ 0 w 18401"/>
                    <a:gd name="T13" fmla="*/ 0 h 18929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18401" h="18929">
                      <a:moveTo>
                        <a:pt x="9323" y="0"/>
                      </a:moveTo>
                      <a:cubicBezTo>
                        <a:pt x="9323" y="0"/>
                        <a:pt x="19009" y="2906"/>
                        <a:pt x="18371" y="8074"/>
                      </a:cubicBezTo>
                      <a:cubicBezTo>
                        <a:pt x="17732" y="13240"/>
                        <a:pt x="8293" y="8397"/>
                        <a:pt x="8293" y="8397"/>
                      </a:cubicBezTo>
                      <a:lnTo>
                        <a:pt x="8293" y="16792"/>
                      </a:lnTo>
                      <a:cubicBezTo>
                        <a:pt x="8293" y="16792"/>
                        <a:pt x="5542" y="21600"/>
                        <a:pt x="1477" y="16792"/>
                      </a:cubicBezTo>
                      <a:cubicBezTo>
                        <a:pt x="-2591" y="11984"/>
                        <a:pt x="2309" y="2584"/>
                        <a:pt x="9323" y="0"/>
                      </a:cubicBezTo>
                      <a:close/>
                      <a:moveTo>
                        <a:pt x="9323" y="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13394" name="AutoShape 43"/>
              <p:cNvSpPr>
                <a:spLocks/>
              </p:cNvSpPr>
              <p:nvPr/>
            </p:nvSpPr>
            <p:spPr bwMode="auto">
              <a:xfrm>
                <a:off x="2669" y="1448"/>
                <a:ext cx="129" cy="114"/>
              </a:xfrm>
              <a:custGeom>
                <a:avLst/>
                <a:gdLst>
                  <a:gd name="T0" fmla="*/ 0 w 19296"/>
                  <a:gd name="T1" fmla="*/ 0 h 18382"/>
                  <a:gd name="T2" fmla="*/ 0 w 19296"/>
                  <a:gd name="T3" fmla="*/ 0 h 18382"/>
                  <a:gd name="T4" fmla="*/ 0 w 19296"/>
                  <a:gd name="T5" fmla="*/ 0 h 18382"/>
                  <a:gd name="T6" fmla="*/ 0 w 19296"/>
                  <a:gd name="T7" fmla="*/ 0 h 18382"/>
                  <a:gd name="T8" fmla="*/ 0 w 19296"/>
                  <a:gd name="T9" fmla="*/ 0 h 18382"/>
                  <a:gd name="T10" fmla="*/ 0 w 19296"/>
                  <a:gd name="T11" fmla="*/ 0 h 18382"/>
                  <a:gd name="T12" fmla="*/ 0 w 19296"/>
                  <a:gd name="T13" fmla="*/ 0 h 1838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9296" h="18382">
                    <a:moveTo>
                      <a:pt x="0" y="12122"/>
                    </a:moveTo>
                    <a:cubicBezTo>
                      <a:pt x="0" y="12122"/>
                      <a:pt x="-5" y="930"/>
                      <a:pt x="5098" y="50"/>
                    </a:cubicBezTo>
                    <a:cubicBezTo>
                      <a:pt x="10207" y="-833"/>
                      <a:pt x="8179" y="10273"/>
                      <a:pt x="8179" y="10273"/>
                    </a:cubicBezTo>
                    <a:lnTo>
                      <a:pt x="16182" y="7759"/>
                    </a:lnTo>
                    <a:cubicBezTo>
                      <a:pt x="16182" y="7759"/>
                      <a:pt x="21595" y="9399"/>
                      <a:pt x="18149" y="15081"/>
                    </a:cubicBezTo>
                    <a:cubicBezTo>
                      <a:pt x="14705" y="20767"/>
                      <a:pt x="4428" y="18673"/>
                      <a:pt x="0" y="12122"/>
                    </a:cubicBezTo>
                    <a:close/>
                    <a:moveTo>
                      <a:pt x="0" y="12122"/>
                    </a:moveTo>
                  </a:path>
                </a:pathLst>
              </a:custGeom>
              <a:solidFill>
                <a:srgbClr val="E4E9E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95" name="AutoShape 44"/>
              <p:cNvSpPr>
                <a:spLocks/>
              </p:cNvSpPr>
              <p:nvPr/>
            </p:nvSpPr>
            <p:spPr bwMode="auto">
              <a:xfrm>
                <a:off x="1519" y="38"/>
                <a:ext cx="1095" cy="160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1 h 21600"/>
                  <a:gd name="T4" fmla="*/ 0 w 21600"/>
                  <a:gd name="T5" fmla="*/ 1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15551"/>
                    </a:moveTo>
                    <a:cubicBezTo>
                      <a:pt x="21600" y="18898"/>
                      <a:pt x="17536" y="21600"/>
                      <a:pt x="12612" y="21600"/>
                    </a:cubicBezTo>
                    <a:lnTo>
                      <a:pt x="8902" y="21600"/>
                    </a:lnTo>
                    <a:cubicBezTo>
                      <a:pt x="3977" y="21600"/>
                      <a:pt x="0" y="18898"/>
                      <a:pt x="0" y="15551"/>
                    </a:cubicBezTo>
                    <a:lnTo>
                      <a:pt x="0" y="6061"/>
                    </a:lnTo>
                    <a:cubicBezTo>
                      <a:pt x="0" y="2714"/>
                      <a:pt x="3977" y="0"/>
                      <a:pt x="8902" y="0"/>
                    </a:cubicBezTo>
                    <a:lnTo>
                      <a:pt x="12612" y="0"/>
                    </a:lnTo>
                    <a:cubicBezTo>
                      <a:pt x="17536" y="0"/>
                      <a:pt x="21600" y="2714"/>
                      <a:pt x="21600" y="6061"/>
                    </a:cubicBezTo>
                    <a:cubicBezTo>
                      <a:pt x="21600" y="6061"/>
                      <a:pt x="21600" y="15551"/>
                      <a:pt x="21600" y="15551"/>
                    </a:cubicBezTo>
                    <a:close/>
                    <a:moveTo>
                      <a:pt x="21600" y="15551"/>
                    </a:moveTo>
                  </a:path>
                </a:pathLst>
              </a:custGeom>
              <a:solidFill>
                <a:srgbClr val="E4E9E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96" name="AutoShape 45"/>
              <p:cNvSpPr>
                <a:spLocks/>
              </p:cNvSpPr>
              <p:nvPr/>
            </p:nvSpPr>
            <p:spPr bwMode="auto">
              <a:xfrm>
                <a:off x="1628" y="390"/>
                <a:ext cx="887" cy="76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10951"/>
                    </a:moveTo>
                    <a:cubicBezTo>
                      <a:pt x="21600" y="16832"/>
                      <a:pt x="17513" y="21600"/>
                      <a:pt x="12472" y="21600"/>
                    </a:cubicBezTo>
                    <a:lnTo>
                      <a:pt x="9128" y="21600"/>
                    </a:lnTo>
                    <a:cubicBezTo>
                      <a:pt x="4087" y="21600"/>
                      <a:pt x="0" y="16832"/>
                      <a:pt x="0" y="10951"/>
                    </a:cubicBezTo>
                    <a:lnTo>
                      <a:pt x="0" y="10649"/>
                    </a:lnTo>
                    <a:cubicBezTo>
                      <a:pt x="0" y="4768"/>
                      <a:pt x="4087" y="0"/>
                      <a:pt x="9128" y="0"/>
                    </a:cubicBezTo>
                    <a:lnTo>
                      <a:pt x="12472" y="0"/>
                    </a:lnTo>
                    <a:cubicBezTo>
                      <a:pt x="17513" y="0"/>
                      <a:pt x="21600" y="4768"/>
                      <a:pt x="21600" y="10649"/>
                    </a:cubicBezTo>
                    <a:cubicBezTo>
                      <a:pt x="21600" y="10649"/>
                      <a:pt x="21600" y="10951"/>
                      <a:pt x="21600" y="10951"/>
                    </a:cubicBezTo>
                    <a:close/>
                    <a:moveTo>
                      <a:pt x="21600" y="10951"/>
                    </a:moveTo>
                  </a:path>
                </a:pathLst>
              </a:custGeom>
              <a:solidFill>
                <a:srgbClr val="44576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97" name="AutoShape 46"/>
              <p:cNvSpPr>
                <a:spLocks/>
              </p:cNvSpPr>
              <p:nvPr/>
            </p:nvSpPr>
            <p:spPr bwMode="auto">
              <a:xfrm>
                <a:off x="1954" y="445"/>
                <a:ext cx="521" cy="601"/>
              </a:xfrm>
              <a:custGeom>
                <a:avLst/>
                <a:gdLst>
                  <a:gd name="T0" fmla="*/ 0 w 18678"/>
                  <a:gd name="T1" fmla="*/ 0 h 20585"/>
                  <a:gd name="T2" fmla="*/ 0 w 18678"/>
                  <a:gd name="T3" fmla="*/ 0 h 20585"/>
                  <a:gd name="T4" fmla="*/ 0 w 18678"/>
                  <a:gd name="T5" fmla="*/ 0 h 20585"/>
                  <a:gd name="T6" fmla="*/ 0 w 18678"/>
                  <a:gd name="T7" fmla="*/ 0 h 20585"/>
                  <a:gd name="T8" fmla="*/ 0 w 18678"/>
                  <a:gd name="T9" fmla="*/ 0 h 20585"/>
                  <a:gd name="T10" fmla="*/ 0 w 18678"/>
                  <a:gd name="T11" fmla="*/ 0 h 20585"/>
                  <a:gd name="T12" fmla="*/ 0 w 18678"/>
                  <a:gd name="T13" fmla="*/ 0 h 20585"/>
                  <a:gd name="T14" fmla="*/ 0 w 18678"/>
                  <a:gd name="T15" fmla="*/ 0 h 2058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8678" h="20585">
                    <a:moveTo>
                      <a:pt x="6696" y="137"/>
                    </a:moveTo>
                    <a:cubicBezTo>
                      <a:pt x="6696" y="137"/>
                      <a:pt x="15952" y="-173"/>
                      <a:pt x="18010" y="6087"/>
                    </a:cubicBezTo>
                    <a:cubicBezTo>
                      <a:pt x="20067" y="12348"/>
                      <a:pt x="16980" y="19796"/>
                      <a:pt x="14101" y="20490"/>
                    </a:cubicBezTo>
                    <a:cubicBezTo>
                      <a:pt x="11222" y="21184"/>
                      <a:pt x="10192" y="18001"/>
                      <a:pt x="11632" y="13603"/>
                    </a:cubicBezTo>
                    <a:cubicBezTo>
                      <a:pt x="13073" y="9206"/>
                      <a:pt x="12662" y="3961"/>
                      <a:pt x="7725" y="4030"/>
                    </a:cubicBezTo>
                    <a:cubicBezTo>
                      <a:pt x="2788" y="4100"/>
                      <a:pt x="-1533" y="3170"/>
                      <a:pt x="525" y="1377"/>
                    </a:cubicBezTo>
                    <a:cubicBezTo>
                      <a:pt x="2582" y="-416"/>
                      <a:pt x="4417" y="9"/>
                      <a:pt x="6696" y="137"/>
                    </a:cubicBezTo>
                    <a:close/>
                    <a:moveTo>
                      <a:pt x="6696" y="137"/>
                    </a:moveTo>
                  </a:path>
                </a:pathLst>
              </a:custGeom>
              <a:solidFill>
                <a:srgbClr val="7B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13355" name="Rectangle 48"/>
            <p:cNvSpPr>
              <a:spLocks/>
            </p:cNvSpPr>
            <p:nvPr/>
          </p:nvSpPr>
          <p:spPr bwMode="auto">
            <a:xfrm>
              <a:off x="0" y="2960"/>
              <a:ext cx="5104" cy="1008"/>
            </a:xfrm>
            <a:prstGeom prst="rect">
              <a:avLst/>
            </a:prstGeom>
            <a:solidFill>
              <a:schemeClr val="accent1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13356" name="Group 51"/>
            <p:cNvGrpSpPr>
              <a:grpSpLocks/>
            </p:cNvGrpSpPr>
            <p:nvPr/>
          </p:nvGrpSpPr>
          <p:grpSpPr bwMode="auto">
            <a:xfrm>
              <a:off x="536" y="1832"/>
              <a:ext cx="800" cy="800"/>
              <a:chOff x="0" y="0"/>
              <a:chExt cx="800" cy="800"/>
            </a:xfrm>
          </p:grpSpPr>
          <p:sp>
            <p:nvSpPr>
              <p:cNvPr id="13357" name="AutoShape 49"/>
              <p:cNvSpPr>
                <a:spLocks/>
              </p:cNvSpPr>
              <p:nvPr/>
            </p:nvSpPr>
            <p:spPr bwMode="auto">
              <a:xfrm rot="5400000">
                <a:off x="280" y="256"/>
                <a:ext cx="336" cy="288"/>
              </a:xfrm>
              <a:prstGeom prst="triangle">
                <a:avLst>
                  <a:gd name="adj" fmla="val 50000"/>
                </a:avLst>
              </a:prstGeom>
              <a:solidFill>
                <a:srgbClr val="FFFFFF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58" name="Oval 50"/>
              <p:cNvSpPr>
                <a:spLocks/>
              </p:cNvSpPr>
              <p:nvPr/>
            </p:nvSpPr>
            <p:spPr bwMode="auto">
              <a:xfrm>
                <a:off x="0" y="0"/>
                <a:ext cx="800" cy="800"/>
              </a:xfrm>
              <a:prstGeom prst="ellipse">
                <a:avLst/>
              </a:prstGeom>
              <a:noFill/>
              <a:ln w="101600">
                <a:solidFill>
                  <a:srgbClr val="FFFFFF"/>
                </a:solidFill>
                <a:miter lim="800000"/>
                <a:headEnd/>
                <a:tailEnd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</p:grpSp>
      <p:grpSp>
        <p:nvGrpSpPr>
          <p:cNvPr id="12292" name="Group 1"/>
          <p:cNvGrpSpPr>
            <a:grpSpLocks/>
          </p:cNvGrpSpPr>
          <p:nvPr/>
        </p:nvGrpSpPr>
        <p:grpSpPr bwMode="auto">
          <a:xfrm>
            <a:off x="14338300" y="6324600"/>
            <a:ext cx="9067800" cy="1803916"/>
            <a:chOff x="14338300" y="6324600"/>
            <a:chExt cx="9067800" cy="1803916"/>
          </a:xfrm>
        </p:grpSpPr>
        <p:sp>
          <p:nvSpPr>
            <p:cNvPr id="13348" name="Rectangle 54"/>
            <p:cNvSpPr>
              <a:spLocks/>
            </p:cNvSpPr>
            <p:nvPr/>
          </p:nvSpPr>
          <p:spPr bwMode="auto">
            <a:xfrm>
              <a:off x="14338300" y="6386036"/>
              <a:ext cx="1989327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9600">
                  <a:solidFill>
                    <a:srgbClr val="2BC2A1"/>
                  </a:solidFill>
                  <a:latin typeface="+mj-lt"/>
                  <a:ea typeface="ＭＳ Ｐゴシック" charset="0"/>
                  <a:cs typeface="ＭＳ Ｐゴシック" charset="0"/>
                  <a:sym typeface="Diavlo Bold Regular" charset="0"/>
                </a:rPr>
                <a:t>12</a:t>
              </a:r>
              <a:r>
                <a:rPr lang="en-US" sz="4800">
                  <a:solidFill>
                    <a:srgbClr val="2BC2A1"/>
                  </a:solidFill>
                  <a:latin typeface="+mj-lt"/>
                  <a:ea typeface="ＭＳ Ｐゴシック" charset="0"/>
                  <a:cs typeface="ＭＳ Ｐゴシック" charset="0"/>
                  <a:sym typeface="Diavlo Book Regular" charset="0"/>
                </a:rPr>
                <a:t>%</a:t>
              </a:r>
            </a:p>
          </p:txBody>
        </p:sp>
        <p:sp>
          <p:nvSpPr>
            <p:cNvPr id="13349" name="Rectangle 55"/>
            <p:cNvSpPr>
              <a:spLocks/>
            </p:cNvSpPr>
            <p:nvPr/>
          </p:nvSpPr>
          <p:spPr bwMode="auto">
            <a:xfrm>
              <a:off x="14465300" y="7759184"/>
              <a:ext cx="6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endParaRPr lang="en-US" sz="2400" dirty="0">
                <a:solidFill>
                  <a:srgbClr val="FFFFFF"/>
                </a:solidFill>
                <a:latin typeface="+mj-lt"/>
                <a:ea typeface="ＭＳ Ｐゴシック" charset="0"/>
                <a:cs typeface="ＭＳ Ｐゴシック" charset="0"/>
                <a:sym typeface="Open Sans Bold" charset="0"/>
              </a:endParaRPr>
            </a:p>
          </p:txBody>
        </p:sp>
        <p:sp>
          <p:nvSpPr>
            <p:cNvPr id="13350" name="Rectangle 56"/>
            <p:cNvSpPr>
              <a:spLocks/>
            </p:cNvSpPr>
            <p:nvPr/>
          </p:nvSpPr>
          <p:spPr bwMode="auto">
            <a:xfrm>
              <a:off x="16814800" y="6324600"/>
              <a:ext cx="6591300" cy="812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zh-CN" altLang="en-US" sz="4800" dirty="0">
                  <a:solidFill>
                    <a:srgbClr val="FFFFFF"/>
                  </a:solidFill>
                  <a:latin typeface="+mj-lt"/>
                  <a:ea typeface="ＭＳ Ｐゴシック" charset="0"/>
                  <a:cs typeface="ＭＳ Ｐゴシック" charset="0"/>
                  <a:sym typeface="Diavlo Black Regular" charset="0"/>
                </a:rPr>
                <a:t>抽取佣金</a:t>
              </a:r>
              <a:endParaRPr lang="en-US" sz="4800" dirty="0">
                <a:solidFill>
                  <a:srgbClr val="FFFFFF"/>
                </a:solidFill>
                <a:latin typeface="+mj-lt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</p:grpSp>
      <p:sp>
        <p:nvSpPr>
          <p:cNvPr id="12293" name="Rectangle 57"/>
          <p:cNvSpPr>
            <a:spLocks/>
          </p:cNvSpPr>
          <p:nvPr/>
        </p:nvSpPr>
        <p:spPr bwMode="auto">
          <a:xfrm>
            <a:off x="1600200" y="1371600"/>
            <a:ext cx="6591300" cy="2527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r>
              <a:rPr lang="zh-CN" altLang="en-US" sz="9600" dirty="0">
                <a:solidFill>
                  <a:srgbClr val="FCBD00"/>
                </a:solidFill>
                <a:latin typeface="+mn-lt"/>
                <a:ea typeface="ＭＳ Ｐゴシック" charset="0"/>
                <a:cs typeface="ＭＳ Ｐゴシック" charset="0"/>
                <a:sym typeface="Diavlo Black Regular" charset="0"/>
              </a:rPr>
              <a:t>业务</a:t>
            </a:r>
            <a:endParaRPr lang="en-US" sz="9600" dirty="0">
              <a:solidFill>
                <a:srgbClr val="FCBD00"/>
              </a:solidFill>
              <a:latin typeface="+mn-lt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sp>
        <p:nvSpPr>
          <p:cNvPr id="12294" name="Line 58"/>
          <p:cNvSpPr>
            <a:spLocks noChangeShapeType="1"/>
          </p:cNvSpPr>
          <p:nvPr/>
        </p:nvSpPr>
        <p:spPr bwMode="auto">
          <a:xfrm>
            <a:off x="5105400" y="4432300"/>
            <a:ext cx="0" cy="9455150"/>
          </a:xfrm>
          <a:prstGeom prst="line">
            <a:avLst/>
          </a:prstGeom>
          <a:noFill/>
          <a:ln w="38100">
            <a:solidFill>
              <a:srgbClr val="FDA53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12295" name="Group 4"/>
          <p:cNvGrpSpPr>
            <a:grpSpLocks/>
          </p:cNvGrpSpPr>
          <p:nvPr/>
        </p:nvGrpSpPr>
        <p:grpSpPr bwMode="auto">
          <a:xfrm>
            <a:off x="1968500" y="6540500"/>
            <a:ext cx="5638800" cy="4724400"/>
            <a:chOff x="1968500" y="6540500"/>
            <a:chExt cx="5638800" cy="4724400"/>
          </a:xfrm>
        </p:grpSpPr>
        <p:grpSp>
          <p:nvGrpSpPr>
            <p:cNvPr id="13331" name="Group 61"/>
            <p:cNvGrpSpPr>
              <a:grpSpLocks/>
            </p:cNvGrpSpPr>
            <p:nvPr/>
          </p:nvGrpSpPr>
          <p:grpSpPr bwMode="auto">
            <a:xfrm>
              <a:off x="3492500" y="7018338"/>
              <a:ext cx="3200400" cy="3200400"/>
              <a:chOff x="0" y="0"/>
              <a:chExt cx="2015" cy="2015"/>
            </a:xfrm>
          </p:grpSpPr>
          <p:sp>
            <p:nvSpPr>
              <p:cNvPr id="13345" name="AutoShape 59"/>
              <p:cNvSpPr>
                <a:spLocks/>
              </p:cNvSpPr>
              <p:nvPr/>
            </p:nvSpPr>
            <p:spPr bwMode="auto">
              <a:xfrm>
                <a:off x="0" y="0"/>
                <a:ext cx="2015" cy="2015"/>
              </a:xfrm>
              <a:custGeom>
                <a:avLst/>
                <a:gdLst>
                  <a:gd name="T0" fmla="*/ 2 w 21600"/>
                  <a:gd name="T1" fmla="*/ 1 h 21600"/>
                  <a:gd name="T2" fmla="*/ 1 w 21600"/>
                  <a:gd name="T3" fmla="*/ 2 h 21600"/>
                  <a:gd name="T4" fmla="*/ 0 w 21600"/>
                  <a:gd name="T5" fmla="*/ 1 h 21600"/>
                  <a:gd name="T6" fmla="*/ 1 w 21600"/>
                  <a:gd name="T7" fmla="*/ 0 h 21600"/>
                  <a:gd name="T8" fmla="*/ 2 w 21600"/>
                  <a:gd name="T9" fmla="*/ 1 h 21600"/>
                  <a:gd name="T10" fmla="*/ 2 w 21600"/>
                  <a:gd name="T11" fmla="*/ 1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FD9A0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46" name="AutoShape 60"/>
              <p:cNvSpPr>
                <a:spLocks/>
              </p:cNvSpPr>
              <p:nvPr/>
            </p:nvSpPr>
            <p:spPr bwMode="auto">
              <a:xfrm>
                <a:off x="410" y="19"/>
                <a:ext cx="1593" cy="1279"/>
              </a:xfrm>
              <a:custGeom>
                <a:avLst/>
                <a:gdLst>
                  <a:gd name="T0" fmla="*/ 1 w 21600"/>
                  <a:gd name="T1" fmla="*/ 0 h 21600"/>
                  <a:gd name="T2" fmla="*/ 1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1 w 21600"/>
                  <a:gd name="T13" fmla="*/ 0 h 21600"/>
                  <a:gd name="T14" fmla="*/ 1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21600" y="14968"/>
                    </a:moveTo>
                    <a:cubicBezTo>
                      <a:pt x="21600" y="16428"/>
                      <a:pt x="21406" y="17837"/>
                      <a:pt x="21052" y="19171"/>
                    </a:cubicBezTo>
                    <a:cubicBezTo>
                      <a:pt x="18914" y="20705"/>
                      <a:pt x="16362" y="21600"/>
                      <a:pt x="13618" y="21600"/>
                    </a:cubicBezTo>
                    <a:cubicBezTo>
                      <a:pt x="6097" y="21600"/>
                      <a:pt x="0" y="14899"/>
                      <a:pt x="0" y="6632"/>
                    </a:cubicBezTo>
                    <a:cubicBezTo>
                      <a:pt x="0" y="5172"/>
                      <a:pt x="194" y="3763"/>
                      <a:pt x="548" y="2429"/>
                    </a:cubicBezTo>
                    <a:cubicBezTo>
                      <a:pt x="2686" y="895"/>
                      <a:pt x="5238" y="0"/>
                      <a:pt x="7982" y="0"/>
                    </a:cubicBezTo>
                    <a:cubicBezTo>
                      <a:pt x="15503" y="0"/>
                      <a:pt x="21600" y="6701"/>
                      <a:pt x="21600" y="14968"/>
                    </a:cubicBezTo>
                    <a:close/>
                    <a:moveTo>
                      <a:pt x="21600" y="14968"/>
                    </a:move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>
                        <a:alpha val="20000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13333" name="Group 65"/>
            <p:cNvGrpSpPr>
              <a:grpSpLocks/>
            </p:cNvGrpSpPr>
            <p:nvPr/>
          </p:nvGrpSpPr>
          <p:grpSpPr bwMode="auto">
            <a:xfrm>
              <a:off x="1968500" y="6540500"/>
              <a:ext cx="1524000" cy="1524000"/>
              <a:chOff x="0" y="0"/>
              <a:chExt cx="960" cy="960"/>
            </a:xfrm>
          </p:grpSpPr>
          <p:sp>
            <p:nvSpPr>
              <p:cNvPr id="13343" name="AutoShape 63"/>
              <p:cNvSpPr>
                <a:spLocks/>
              </p:cNvSpPr>
              <p:nvPr/>
            </p:nvSpPr>
            <p:spPr bwMode="auto">
              <a:xfrm>
                <a:off x="0" y="0"/>
                <a:ext cx="960" cy="96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FF5308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44" name="AutoShape 64"/>
              <p:cNvSpPr>
                <a:spLocks/>
              </p:cNvSpPr>
              <p:nvPr/>
            </p:nvSpPr>
            <p:spPr bwMode="auto">
              <a:xfrm>
                <a:off x="195" y="9"/>
                <a:ext cx="758" cy="60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21600" y="14968"/>
                    </a:moveTo>
                    <a:cubicBezTo>
                      <a:pt x="21600" y="16428"/>
                      <a:pt x="21406" y="17837"/>
                      <a:pt x="21052" y="19171"/>
                    </a:cubicBezTo>
                    <a:cubicBezTo>
                      <a:pt x="18914" y="20705"/>
                      <a:pt x="16362" y="21600"/>
                      <a:pt x="13618" y="21600"/>
                    </a:cubicBezTo>
                    <a:cubicBezTo>
                      <a:pt x="6097" y="21600"/>
                      <a:pt x="0" y="14899"/>
                      <a:pt x="0" y="6632"/>
                    </a:cubicBezTo>
                    <a:cubicBezTo>
                      <a:pt x="0" y="5172"/>
                      <a:pt x="194" y="3763"/>
                      <a:pt x="548" y="2429"/>
                    </a:cubicBezTo>
                    <a:cubicBezTo>
                      <a:pt x="2686" y="895"/>
                      <a:pt x="5238" y="0"/>
                      <a:pt x="7982" y="0"/>
                    </a:cubicBezTo>
                    <a:cubicBezTo>
                      <a:pt x="15503" y="0"/>
                      <a:pt x="21600" y="6701"/>
                      <a:pt x="21600" y="14968"/>
                    </a:cubicBezTo>
                    <a:close/>
                    <a:moveTo>
                      <a:pt x="21600" y="14968"/>
                    </a:move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>
                        <a:alpha val="20000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13334" name="Group 68"/>
            <p:cNvGrpSpPr>
              <a:grpSpLocks/>
            </p:cNvGrpSpPr>
            <p:nvPr/>
          </p:nvGrpSpPr>
          <p:grpSpPr bwMode="auto">
            <a:xfrm>
              <a:off x="2425700" y="9740900"/>
              <a:ext cx="1524000" cy="1524000"/>
              <a:chOff x="0" y="0"/>
              <a:chExt cx="960" cy="960"/>
            </a:xfrm>
          </p:grpSpPr>
          <p:sp>
            <p:nvSpPr>
              <p:cNvPr id="13341" name="AutoShape 66"/>
              <p:cNvSpPr>
                <a:spLocks/>
              </p:cNvSpPr>
              <p:nvPr/>
            </p:nvSpPr>
            <p:spPr bwMode="auto">
              <a:xfrm>
                <a:off x="0" y="0"/>
                <a:ext cx="960" cy="96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FF5308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42" name="AutoShape 67"/>
              <p:cNvSpPr>
                <a:spLocks/>
              </p:cNvSpPr>
              <p:nvPr/>
            </p:nvSpPr>
            <p:spPr bwMode="auto">
              <a:xfrm>
                <a:off x="195" y="9"/>
                <a:ext cx="758" cy="60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21600" y="14968"/>
                    </a:moveTo>
                    <a:cubicBezTo>
                      <a:pt x="21600" y="16428"/>
                      <a:pt x="21406" y="17837"/>
                      <a:pt x="21052" y="19171"/>
                    </a:cubicBezTo>
                    <a:cubicBezTo>
                      <a:pt x="18914" y="20705"/>
                      <a:pt x="16362" y="21600"/>
                      <a:pt x="13618" y="21600"/>
                    </a:cubicBezTo>
                    <a:cubicBezTo>
                      <a:pt x="6097" y="21600"/>
                      <a:pt x="0" y="14899"/>
                      <a:pt x="0" y="6632"/>
                    </a:cubicBezTo>
                    <a:cubicBezTo>
                      <a:pt x="0" y="5172"/>
                      <a:pt x="194" y="3763"/>
                      <a:pt x="548" y="2429"/>
                    </a:cubicBezTo>
                    <a:cubicBezTo>
                      <a:pt x="2686" y="895"/>
                      <a:pt x="5238" y="0"/>
                      <a:pt x="7982" y="0"/>
                    </a:cubicBezTo>
                    <a:cubicBezTo>
                      <a:pt x="15503" y="0"/>
                      <a:pt x="21600" y="6701"/>
                      <a:pt x="21600" y="14968"/>
                    </a:cubicBezTo>
                    <a:close/>
                    <a:moveTo>
                      <a:pt x="21600" y="14968"/>
                    </a:move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>
                        <a:alpha val="20000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13335" name="Group 71"/>
            <p:cNvGrpSpPr>
              <a:grpSpLocks/>
            </p:cNvGrpSpPr>
            <p:nvPr/>
          </p:nvGrpSpPr>
          <p:grpSpPr bwMode="auto">
            <a:xfrm>
              <a:off x="6832600" y="7670800"/>
              <a:ext cx="774700" cy="774700"/>
              <a:chOff x="0" y="0"/>
              <a:chExt cx="488" cy="488"/>
            </a:xfrm>
          </p:grpSpPr>
          <p:sp>
            <p:nvSpPr>
              <p:cNvPr id="13339" name="AutoShape 69"/>
              <p:cNvSpPr>
                <a:spLocks/>
              </p:cNvSpPr>
              <p:nvPr/>
            </p:nvSpPr>
            <p:spPr bwMode="auto">
              <a:xfrm>
                <a:off x="0" y="0"/>
                <a:ext cx="488" cy="48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FF5308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3340" name="AutoShape 70"/>
              <p:cNvSpPr>
                <a:spLocks/>
              </p:cNvSpPr>
              <p:nvPr/>
            </p:nvSpPr>
            <p:spPr bwMode="auto">
              <a:xfrm>
                <a:off x="99" y="4"/>
                <a:ext cx="385" cy="31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21600" y="14968"/>
                    </a:moveTo>
                    <a:cubicBezTo>
                      <a:pt x="21600" y="16428"/>
                      <a:pt x="21406" y="17837"/>
                      <a:pt x="21052" y="19171"/>
                    </a:cubicBezTo>
                    <a:cubicBezTo>
                      <a:pt x="18914" y="20705"/>
                      <a:pt x="16362" y="21600"/>
                      <a:pt x="13618" y="21600"/>
                    </a:cubicBezTo>
                    <a:cubicBezTo>
                      <a:pt x="6097" y="21600"/>
                      <a:pt x="0" y="14899"/>
                      <a:pt x="0" y="6632"/>
                    </a:cubicBezTo>
                    <a:cubicBezTo>
                      <a:pt x="0" y="5172"/>
                      <a:pt x="194" y="3763"/>
                      <a:pt x="548" y="2429"/>
                    </a:cubicBezTo>
                    <a:cubicBezTo>
                      <a:pt x="2686" y="895"/>
                      <a:pt x="5238" y="0"/>
                      <a:pt x="7982" y="0"/>
                    </a:cubicBezTo>
                    <a:cubicBezTo>
                      <a:pt x="15503" y="0"/>
                      <a:pt x="21600" y="6701"/>
                      <a:pt x="21600" y="14968"/>
                    </a:cubicBezTo>
                    <a:close/>
                    <a:moveTo>
                      <a:pt x="21600" y="14968"/>
                    </a:moveTo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>
                        <a:alpha val="20000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</p:grpSp>
      <p:grpSp>
        <p:nvGrpSpPr>
          <p:cNvPr id="12296" name="Group 5"/>
          <p:cNvGrpSpPr>
            <a:grpSpLocks/>
          </p:cNvGrpSpPr>
          <p:nvPr/>
        </p:nvGrpSpPr>
        <p:grpSpPr bwMode="auto">
          <a:xfrm>
            <a:off x="6223000" y="5194300"/>
            <a:ext cx="6756400" cy="1727200"/>
            <a:chOff x="6223000" y="5194300"/>
            <a:chExt cx="6756400" cy="1727200"/>
          </a:xfrm>
        </p:grpSpPr>
        <p:sp>
          <p:nvSpPr>
            <p:cNvPr id="13329" name="Rectangle 75"/>
            <p:cNvSpPr>
              <a:spLocks/>
            </p:cNvSpPr>
            <p:nvPr/>
          </p:nvSpPr>
          <p:spPr bwMode="auto">
            <a:xfrm>
              <a:off x="6223000" y="6007100"/>
              <a:ext cx="6756400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TW" altLang="en-US" sz="2400" dirty="0">
                  <a:solidFill>
                    <a:srgbClr val="AFB6BA"/>
                  </a:solidFill>
                  <a:latin typeface="+mj-lt"/>
                  <a:ea typeface="ＭＳ Ｐゴシック" charset="0"/>
                  <a:cs typeface="ＭＳ Ｐゴシック" charset="0"/>
                  <a:sym typeface="Open Sans" charset="0"/>
                </a:rPr>
                <a:t>由企業對顧客進行銷售</a:t>
              </a:r>
              <a:endParaRPr lang="en-US" altLang="zh-CN" sz="2400" dirty="0">
                <a:solidFill>
                  <a:srgbClr val="9AA7A8"/>
                </a:solidFill>
                <a:latin typeface="+mj-lt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3330" name="Rectangle 76"/>
            <p:cNvSpPr>
              <a:spLocks/>
            </p:cNvSpPr>
            <p:nvPr/>
          </p:nvSpPr>
          <p:spPr bwMode="auto">
            <a:xfrm>
              <a:off x="6223000" y="5194300"/>
              <a:ext cx="6591300" cy="812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altLang="zh-CN" sz="4800" dirty="0">
                  <a:solidFill>
                    <a:srgbClr val="FFFFFF"/>
                  </a:solidFill>
                  <a:latin typeface="+mj-lt"/>
                  <a:ea typeface="ＭＳ Ｐゴシック" charset="0"/>
                  <a:cs typeface="ＭＳ Ｐゴシック" charset="0"/>
                  <a:sym typeface="Diavlo Black Regular" charset="0"/>
                </a:rPr>
                <a:t>BTC</a:t>
              </a:r>
              <a:endParaRPr lang="en-US" sz="4800" dirty="0">
                <a:solidFill>
                  <a:srgbClr val="FFFFFF"/>
                </a:solidFill>
                <a:latin typeface="+mj-lt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</p:grpSp>
      <p:grpSp>
        <p:nvGrpSpPr>
          <p:cNvPr id="12297" name="Group 3"/>
          <p:cNvGrpSpPr>
            <a:grpSpLocks/>
          </p:cNvGrpSpPr>
          <p:nvPr/>
        </p:nvGrpSpPr>
        <p:grpSpPr bwMode="auto">
          <a:xfrm>
            <a:off x="6223000" y="9893300"/>
            <a:ext cx="6756400" cy="1930400"/>
            <a:chOff x="6223000" y="9893300"/>
            <a:chExt cx="6756400" cy="1930400"/>
          </a:xfrm>
        </p:grpSpPr>
        <p:sp>
          <p:nvSpPr>
            <p:cNvPr id="13327" name="Rectangle 77"/>
            <p:cNvSpPr>
              <a:spLocks/>
            </p:cNvSpPr>
            <p:nvPr/>
          </p:nvSpPr>
          <p:spPr bwMode="auto">
            <a:xfrm>
              <a:off x="6223000" y="10706100"/>
              <a:ext cx="6756400" cy="1117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TW" altLang="en-US" sz="2400" dirty="0">
                  <a:solidFill>
                    <a:schemeClr val="bg1"/>
                  </a:solidFill>
                  <a:latin typeface="+mn-lt"/>
                  <a:ea typeface="ＭＳ Ｐゴシック" charset="0"/>
                  <a:cs typeface="ＭＳ Ｐゴシック" charset="0"/>
                  <a:sym typeface="Open Sans Bold" charset="0"/>
                </a:rPr>
                <a:t>顧客之間的二手交易</a:t>
              </a:r>
              <a:r>
                <a:rPr lang="en-US" sz="2400" dirty="0">
                  <a:solidFill>
                    <a:schemeClr val="bg1"/>
                  </a:solidFill>
                  <a:latin typeface="+mn-lt"/>
                  <a:ea typeface="ＭＳ Ｐゴシック" charset="0"/>
                  <a:cs typeface="ＭＳ Ｐゴシック" charset="0"/>
                  <a:sym typeface="Open Sans" charset="0"/>
                </a:rPr>
                <a:t>.</a:t>
              </a:r>
            </a:p>
          </p:txBody>
        </p:sp>
        <p:sp>
          <p:nvSpPr>
            <p:cNvPr id="13328" name="Rectangle 78"/>
            <p:cNvSpPr>
              <a:spLocks/>
            </p:cNvSpPr>
            <p:nvPr/>
          </p:nvSpPr>
          <p:spPr bwMode="auto">
            <a:xfrm>
              <a:off x="6223000" y="9893300"/>
              <a:ext cx="6591300" cy="8128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altLang="zh-CN" sz="4800" dirty="0">
                  <a:solidFill>
                    <a:srgbClr val="FFFFFF"/>
                  </a:solidFill>
                  <a:latin typeface="+mn-lt"/>
                  <a:ea typeface="ＭＳ Ｐゴシック" charset="0"/>
                  <a:cs typeface="ＭＳ Ｐゴシック" charset="0"/>
                  <a:sym typeface="Diavlo Black Regular" charset="0"/>
                </a:rPr>
                <a:t>CTC</a:t>
              </a:r>
              <a:endParaRPr lang="en-US" sz="4800" dirty="0">
                <a:solidFill>
                  <a:srgbClr val="FFFFFF"/>
                </a:solidFill>
                <a:latin typeface="+mn-lt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</p:grpSp>
      <p:grpSp>
        <p:nvGrpSpPr>
          <p:cNvPr id="12298" name="Group 2"/>
          <p:cNvGrpSpPr>
            <a:grpSpLocks/>
          </p:cNvGrpSpPr>
          <p:nvPr/>
        </p:nvGrpSpPr>
        <p:grpSpPr bwMode="auto">
          <a:xfrm>
            <a:off x="14338300" y="8807450"/>
            <a:ext cx="9067800" cy="1797566"/>
            <a:chOff x="14338300" y="8807450"/>
            <a:chExt cx="9067800" cy="1797566"/>
          </a:xfrm>
        </p:grpSpPr>
        <p:sp>
          <p:nvSpPr>
            <p:cNvPr id="13324" name="Rectangle 80"/>
            <p:cNvSpPr>
              <a:spLocks/>
            </p:cNvSpPr>
            <p:nvPr/>
          </p:nvSpPr>
          <p:spPr bwMode="auto">
            <a:xfrm>
              <a:off x="16814800" y="8807450"/>
              <a:ext cx="6591300" cy="622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zh-CN" altLang="en-US" sz="3600" dirty="0">
                  <a:solidFill>
                    <a:srgbClr val="FFFFFF"/>
                  </a:solidFill>
                  <a:latin typeface="+mn-lt"/>
                  <a:ea typeface="ＭＳ Ｐゴシック" charset="0"/>
                  <a:cs typeface="ＭＳ Ｐゴシック" charset="0"/>
                  <a:sym typeface="Diavlo Black Regular" charset="0"/>
                </a:rPr>
                <a:t>投放廣告</a:t>
              </a:r>
              <a:endParaRPr lang="en-US" sz="3600" dirty="0">
                <a:solidFill>
                  <a:srgbClr val="FFFFFF"/>
                </a:solidFill>
                <a:latin typeface="+mn-lt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13325" name="Rectangle 81"/>
            <p:cNvSpPr>
              <a:spLocks/>
            </p:cNvSpPr>
            <p:nvPr/>
          </p:nvSpPr>
          <p:spPr bwMode="auto">
            <a:xfrm>
              <a:off x="14338300" y="8862536"/>
              <a:ext cx="1989327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9600">
                  <a:solidFill>
                    <a:srgbClr val="2BC2A1"/>
                  </a:solidFill>
                  <a:latin typeface="+mn-lt"/>
                  <a:ea typeface="ＭＳ Ｐゴシック" charset="0"/>
                  <a:cs typeface="ＭＳ Ｐゴシック" charset="0"/>
                  <a:sym typeface="Diavlo Bold Regular" charset="0"/>
                </a:rPr>
                <a:t>61</a:t>
              </a:r>
              <a:r>
                <a:rPr lang="en-US" sz="4800">
                  <a:solidFill>
                    <a:srgbClr val="2BC2A1"/>
                  </a:solidFill>
                  <a:latin typeface="+mn-lt"/>
                  <a:ea typeface="ＭＳ Ｐゴシック" charset="0"/>
                  <a:cs typeface="ＭＳ Ｐゴシック" charset="0"/>
                  <a:sym typeface="Diavlo Book Regular" charset="0"/>
                </a:rPr>
                <a:t>%</a:t>
              </a:r>
            </a:p>
          </p:txBody>
        </p:sp>
        <p:sp>
          <p:nvSpPr>
            <p:cNvPr id="13326" name="Rectangle 82"/>
            <p:cNvSpPr>
              <a:spLocks/>
            </p:cNvSpPr>
            <p:nvPr/>
          </p:nvSpPr>
          <p:spPr bwMode="auto">
            <a:xfrm>
              <a:off x="14465300" y="10235684"/>
              <a:ext cx="6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endParaRPr lang="en-US" sz="2400" dirty="0">
                <a:solidFill>
                  <a:srgbClr val="FFFFFF"/>
                </a:solidFill>
                <a:latin typeface="+mn-lt"/>
                <a:ea typeface="ＭＳ Ｐゴシック" charset="0"/>
                <a:cs typeface="ＭＳ Ｐゴシック" charset="0"/>
                <a:sym typeface="Open Sans Bold" charset="0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122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49" presetClass="entr" presetSubtype="0" decel="10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29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2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37" presetClass="entr" presetSubtype="0" fill="hold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22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900" decel="100000" fill="hold"/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2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37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22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22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900" decel="100000" fill="hold"/>
                                        <p:tgtEl>
                                          <p:spTgt spid="12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2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229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900" decel="100000" fill="hold"/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2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 nodeType="clickPar">
                      <p:stCondLst>
                        <p:cond delay="indefinite"/>
                      </p:stCondLst>
                      <p:childTnLst>
                        <p:par>
                          <p:cTn id="4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3" dur="500"/>
                                        <p:tgtEl>
                                          <p:spTgt spid="12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 nodeType="clickPar">
                      <p:stCondLst>
                        <p:cond delay="indefinite"/>
                      </p:stCondLst>
                      <p:childTnLst>
                        <p:par>
                          <p:cTn id="4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6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229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229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229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22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37" presetClass="entr" presetSubtype="0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229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2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900" decel="100000" fill="hold"/>
                                        <p:tgtEl>
                                          <p:spTgt spid="12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1229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122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900" decel="100000" fill="hold"/>
                                        <p:tgtEl>
                                          <p:spTgt spid="12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22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89" grpId="0" animBg="1"/>
      <p:bldP spid="12290" grpId="0" animBg="1"/>
      <p:bldP spid="12293" grpId="0"/>
      <p:bldP spid="12294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AutoShape 1"/>
          <p:cNvSpPr>
            <a:spLocks/>
          </p:cNvSpPr>
          <p:nvPr/>
        </p:nvSpPr>
        <p:spPr bwMode="auto">
          <a:xfrm>
            <a:off x="3429000" y="1346200"/>
            <a:ext cx="85725" cy="26988"/>
          </a:xfrm>
          <a:custGeom>
            <a:avLst/>
            <a:gdLst>
              <a:gd name="T0" fmla="*/ 0 w 21600"/>
              <a:gd name="T1" fmla="*/ 52640 h 21600"/>
              <a:gd name="T2" fmla="*/ 5358813 w 21600"/>
              <a:gd name="T3" fmla="*/ 0 h 21600"/>
              <a:gd name="T4" fmla="*/ 0 w 21600"/>
              <a:gd name="T5" fmla="*/ 52640 h 21600"/>
              <a:gd name="T6" fmla="*/ 0 w 21600"/>
              <a:gd name="T7" fmla="*/ 5264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56" y="14092"/>
                  <a:pt x="14361" y="6914"/>
                  <a:pt x="21600" y="0"/>
                </a:cubicBezTo>
                <a:cubicBezTo>
                  <a:pt x="14361" y="6914"/>
                  <a:pt x="7156" y="14096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62" name="AutoShape 2"/>
          <p:cNvSpPr>
            <a:spLocks/>
          </p:cNvSpPr>
          <p:nvPr/>
        </p:nvSpPr>
        <p:spPr bwMode="auto">
          <a:xfrm>
            <a:off x="3721100" y="1282700"/>
            <a:ext cx="57150" cy="12700"/>
          </a:xfrm>
          <a:custGeom>
            <a:avLst/>
            <a:gdLst>
              <a:gd name="T0" fmla="*/ 0 w 21600"/>
              <a:gd name="T1" fmla="*/ 2581 h 21600"/>
              <a:gd name="T2" fmla="*/ 1058529 w 21600"/>
              <a:gd name="T3" fmla="*/ 0 h 21600"/>
              <a:gd name="T4" fmla="*/ 0 w 21600"/>
              <a:gd name="T5" fmla="*/ 2581 h 21600"/>
              <a:gd name="T6" fmla="*/ 0 w 21600"/>
              <a:gd name="T7" fmla="*/ 25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72" y="14108"/>
                  <a:pt x="14377" y="6938"/>
                  <a:pt x="21600" y="0"/>
                </a:cubicBezTo>
                <a:cubicBezTo>
                  <a:pt x="14377" y="6938"/>
                  <a:pt x="7172" y="14108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63" name="AutoShape 3"/>
          <p:cNvSpPr>
            <a:spLocks/>
          </p:cNvSpPr>
          <p:nvPr/>
        </p:nvSpPr>
        <p:spPr bwMode="auto">
          <a:xfrm>
            <a:off x="3632200" y="1295400"/>
            <a:ext cx="57150" cy="14288"/>
          </a:xfrm>
          <a:custGeom>
            <a:avLst/>
            <a:gdLst>
              <a:gd name="T0" fmla="*/ 0 w 21600"/>
              <a:gd name="T1" fmla="*/ 4136 h 21600"/>
              <a:gd name="T2" fmla="*/ 1058529 w 21600"/>
              <a:gd name="T3" fmla="*/ 0 h 21600"/>
              <a:gd name="T4" fmla="*/ 0 w 21600"/>
              <a:gd name="T5" fmla="*/ 4136 h 21600"/>
              <a:gd name="T6" fmla="*/ 0 w 21600"/>
              <a:gd name="T7" fmla="*/ 413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78" y="14172"/>
                  <a:pt x="14370" y="6943"/>
                  <a:pt x="21600" y="0"/>
                </a:cubicBezTo>
                <a:cubicBezTo>
                  <a:pt x="14370" y="6943"/>
                  <a:pt x="7178" y="14172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64" name="AutoShape 4"/>
          <p:cNvSpPr>
            <a:spLocks/>
          </p:cNvSpPr>
          <p:nvPr/>
        </p:nvSpPr>
        <p:spPr bwMode="auto">
          <a:xfrm>
            <a:off x="3543300" y="1320800"/>
            <a:ext cx="63500" cy="17463"/>
          </a:xfrm>
          <a:custGeom>
            <a:avLst/>
            <a:gdLst>
              <a:gd name="T0" fmla="*/ 0 w 21600"/>
              <a:gd name="T1" fmla="*/ 9228 h 21600"/>
              <a:gd name="T2" fmla="*/ 1613367 w 21600"/>
              <a:gd name="T3" fmla="*/ 0 h 21600"/>
              <a:gd name="T4" fmla="*/ 0 w 21600"/>
              <a:gd name="T5" fmla="*/ 9228 h 21600"/>
              <a:gd name="T6" fmla="*/ 0 w 21600"/>
              <a:gd name="T7" fmla="*/ 9228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79" y="14193"/>
                  <a:pt x="14375" y="6930"/>
                  <a:pt x="21600" y="0"/>
                </a:cubicBezTo>
                <a:cubicBezTo>
                  <a:pt x="14371" y="6930"/>
                  <a:pt x="7179" y="14200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65" name="AutoShape 5"/>
          <p:cNvSpPr>
            <a:spLocks/>
          </p:cNvSpPr>
          <p:nvPr/>
        </p:nvSpPr>
        <p:spPr bwMode="auto">
          <a:xfrm>
            <a:off x="3911600" y="1231900"/>
            <a:ext cx="90488" cy="14288"/>
          </a:xfrm>
          <a:custGeom>
            <a:avLst/>
            <a:gdLst>
              <a:gd name="T0" fmla="*/ 0 w 21600"/>
              <a:gd name="T1" fmla="*/ 4136 h 21600"/>
              <a:gd name="T2" fmla="*/ 6652778 w 21600"/>
              <a:gd name="T3" fmla="*/ 0 h 21600"/>
              <a:gd name="T4" fmla="*/ 0 w 21600"/>
              <a:gd name="T5" fmla="*/ 4136 h 21600"/>
              <a:gd name="T6" fmla="*/ 0 w 21600"/>
              <a:gd name="T7" fmla="*/ 4136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68" y="13838"/>
                  <a:pt x="14368" y="6608"/>
                  <a:pt x="21600" y="0"/>
                </a:cubicBezTo>
                <a:cubicBezTo>
                  <a:pt x="14368" y="6608"/>
                  <a:pt x="7168" y="13838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66" name="AutoShape 6"/>
          <p:cNvSpPr>
            <a:spLocks/>
          </p:cNvSpPr>
          <p:nvPr/>
        </p:nvSpPr>
        <p:spPr bwMode="auto">
          <a:xfrm>
            <a:off x="4305300" y="1206500"/>
            <a:ext cx="63500" cy="1588"/>
          </a:xfrm>
          <a:custGeom>
            <a:avLst/>
            <a:gdLst>
              <a:gd name="T0" fmla="*/ 0 w 21600"/>
              <a:gd name="T1" fmla="*/ 1 h 21600"/>
              <a:gd name="T2" fmla="*/ 1613367 w 21600"/>
              <a:gd name="T3" fmla="*/ 0 h 21600"/>
              <a:gd name="T4" fmla="*/ 0 w 21600"/>
              <a:gd name="T5" fmla="*/ 1 h 21600"/>
              <a:gd name="T6" fmla="*/ 0 w 21600"/>
              <a:gd name="T7" fmla="*/ 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75" y="12681"/>
                  <a:pt x="14383" y="5899"/>
                  <a:pt x="21600" y="0"/>
                </a:cubicBezTo>
                <a:cubicBezTo>
                  <a:pt x="14383" y="5899"/>
                  <a:pt x="7175" y="12681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67" name="AutoShape 7"/>
          <p:cNvSpPr>
            <a:spLocks/>
          </p:cNvSpPr>
          <p:nvPr/>
        </p:nvSpPr>
        <p:spPr bwMode="auto">
          <a:xfrm>
            <a:off x="4406900" y="1206500"/>
            <a:ext cx="93663" cy="0"/>
          </a:xfrm>
          <a:custGeom>
            <a:avLst/>
            <a:gdLst>
              <a:gd name="T0" fmla="*/ 0 w 21600"/>
              <a:gd name="T1" fmla="*/ 0 h 21600"/>
              <a:gd name="T2" fmla="*/ 7636791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77" y="8206"/>
                  <a:pt x="14375" y="0"/>
                  <a:pt x="21600" y="0"/>
                </a:cubicBezTo>
                <a:cubicBezTo>
                  <a:pt x="14375" y="0"/>
                  <a:pt x="7177" y="8206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68" name="AutoShape 8"/>
          <p:cNvSpPr>
            <a:spLocks/>
          </p:cNvSpPr>
          <p:nvPr/>
        </p:nvSpPr>
        <p:spPr bwMode="auto">
          <a:xfrm>
            <a:off x="4114800" y="1219200"/>
            <a:ext cx="60325" cy="6350"/>
          </a:xfrm>
          <a:custGeom>
            <a:avLst/>
            <a:gdLst>
              <a:gd name="T0" fmla="*/ 0 w 21600"/>
              <a:gd name="T1" fmla="*/ 161 h 21600"/>
              <a:gd name="T2" fmla="*/ 1314099 w 21600"/>
              <a:gd name="T3" fmla="*/ 0 h 21600"/>
              <a:gd name="T4" fmla="*/ 0 w 21600"/>
              <a:gd name="T5" fmla="*/ 161 h 21600"/>
              <a:gd name="T6" fmla="*/ 0 w 21600"/>
              <a:gd name="T7" fmla="*/ 16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87" y="13850"/>
                  <a:pt x="14378" y="6538"/>
                  <a:pt x="21600" y="0"/>
                </a:cubicBezTo>
                <a:cubicBezTo>
                  <a:pt x="14378" y="6538"/>
                  <a:pt x="7187" y="13850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69" name="AutoShape 9"/>
          <p:cNvSpPr>
            <a:spLocks/>
          </p:cNvSpPr>
          <p:nvPr/>
        </p:nvSpPr>
        <p:spPr bwMode="auto">
          <a:xfrm>
            <a:off x="4013200" y="1231900"/>
            <a:ext cx="73025" cy="9525"/>
          </a:xfrm>
          <a:custGeom>
            <a:avLst/>
            <a:gdLst>
              <a:gd name="T0" fmla="*/ 0 w 21600"/>
              <a:gd name="T1" fmla="*/ 817 h 21600"/>
              <a:gd name="T2" fmla="*/ 2821791 w 21600"/>
              <a:gd name="T3" fmla="*/ 0 h 21600"/>
              <a:gd name="T4" fmla="*/ 0 w 21600"/>
              <a:gd name="T5" fmla="*/ 817 h 21600"/>
              <a:gd name="T6" fmla="*/ 0 w 21600"/>
              <a:gd name="T7" fmla="*/ 817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77" y="13887"/>
                  <a:pt x="14372" y="6565"/>
                  <a:pt x="21600" y="0"/>
                </a:cubicBezTo>
                <a:cubicBezTo>
                  <a:pt x="14372" y="6565"/>
                  <a:pt x="7177" y="13887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70" name="AutoShape 10"/>
          <p:cNvSpPr>
            <a:spLocks/>
          </p:cNvSpPr>
          <p:nvPr/>
        </p:nvSpPr>
        <p:spPr bwMode="auto">
          <a:xfrm>
            <a:off x="3810000" y="1257300"/>
            <a:ext cx="65088" cy="12700"/>
          </a:xfrm>
          <a:custGeom>
            <a:avLst/>
            <a:gdLst>
              <a:gd name="T0" fmla="*/ 0 w 21600"/>
              <a:gd name="T1" fmla="*/ 2581 h 21600"/>
              <a:gd name="T2" fmla="*/ 1780913 w 21600"/>
              <a:gd name="T3" fmla="*/ 0 h 21600"/>
              <a:gd name="T4" fmla="*/ 0 w 21600"/>
              <a:gd name="T5" fmla="*/ 2581 h 21600"/>
              <a:gd name="T6" fmla="*/ 0 w 21600"/>
              <a:gd name="T7" fmla="*/ 2581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73" y="13988"/>
                  <a:pt x="14379" y="6887"/>
                  <a:pt x="21600" y="0"/>
                </a:cubicBezTo>
                <a:cubicBezTo>
                  <a:pt x="14379" y="6887"/>
                  <a:pt x="7173" y="13988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5371" name="AutoShape 11"/>
          <p:cNvSpPr>
            <a:spLocks/>
          </p:cNvSpPr>
          <p:nvPr/>
        </p:nvSpPr>
        <p:spPr bwMode="auto">
          <a:xfrm>
            <a:off x="4216400" y="1206500"/>
            <a:ext cx="58738" cy="3175"/>
          </a:xfrm>
          <a:custGeom>
            <a:avLst/>
            <a:gdLst>
              <a:gd name="T0" fmla="*/ 0 w 21600"/>
              <a:gd name="T1" fmla="*/ 10 h 21600"/>
              <a:gd name="T2" fmla="*/ 1181175 w 21600"/>
              <a:gd name="T3" fmla="*/ 0 h 21600"/>
              <a:gd name="T4" fmla="*/ 0 w 21600"/>
              <a:gd name="T5" fmla="*/ 10 h 21600"/>
              <a:gd name="T6" fmla="*/ 0 w 21600"/>
              <a:gd name="T7" fmla="*/ 10 h 21600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600" h="21600">
                <a:moveTo>
                  <a:pt x="0" y="21600"/>
                </a:moveTo>
                <a:cubicBezTo>
                  <a:pt x="7180" y="13522"/>
                  <a:pt x="14379" y="6372"/>
                  <a:pt x="21600" y="0"/>
                </a:cubicBezTo>
                <a:cubicBezTo>
                  <a:pt x="14379" y="6372"/>
                  <a:pt x="7180" y="13522"/>
                  <a:pt x="0" y="21600"/>
                </a:cubicBezTo>
                <a:close/>
                <a:moveTo>
                  <a:pt x="0" y="21600"/>
                </a:moveTo>
              </a:path>
            </a:pathLst>
          </a:custGeom>
          <a:solidFill>
            <a:srgbClr val="4E96E2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4348" name="Rectangle 12"/>
          <p:cNvSpPr>
            <a:spLocks/>
          </p:cNvSpPr>
          <p:nvPr/>
        </p:nvSpPr>
        <p:spPr bwMode="auto">
          <a:xfrm>
            <a:off x="8033048" y="9892353"/>
            <a:ext cx="8309968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zh-CN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電子商城網頁設計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grpSp>
        <p:nvGrpSpPr>
          <p:cNvPr id="14349" name="Group 70"/>
          <p:cNvGrpSpPr>
            <a:grpSpLocks/>
          </p:cNvGrpSpPr>
          <p:nvPr/>
        </p:nvGrpSpPr>
        <p:grpSpPr bwMode="auto">
          <a:xfrm>
            <a:off x="8780463" y="2633663"/>
            <a:ext cx="7664450" cy="6426200"/>
            <a:chOff x="0" y="0"/>
            <a:chExt cx="4828" cy="4048"/>
          </a:xfrm>
        </p:grpSpPr>
        <p:grpSp>
          <p:nvGrpSpPr>
            <p:cNvPr id="15375" name="Group 56"/>
            <p:cNvGrpSpPr>
              <a:grpSpLocks/>
            </p:cNvGrpSpPr>
            <p:nvPr/>
          </p:nvGrpSpPr>
          <p:grpSpPr bwMode="auto">
            <a:xfrm>
              <a:off x="0" y="0"/>
              <a:ext cx="4190" cy="4048"/>
              <a:chOff x="0" y="0"/>
              <a:chExt cx="4190" cy="4048"/>
            </a:xfrm>
          </p:grpSpPr>
          <p:sp>
            <p:nvSpPr>
              <p:cNvPr id="15389" name="AutoShape 13"/>
              <p:cNvSpPr>
                <a:spLocks/>
              </p:cNvSpPr>
              <p:nvPr/>
            </p:nvSpPr>
            <p:spPr bwMode="auto">
              <a:xfrm>
                <a:off x="0" y="0"/>
                <a:ext cx="4048" cy="4048"/>
              </a:xfrm>
              <a:custGeom>
                <a:avLst/>
                <a:gdLst>
                  <a:gd name="T0" fmla="*/ 27 w 21600"/>
                  <a:gd name="T1" fmla="*/ 13 h 21600"/>
                  <a:gd name="T2" fmla="*/ 13 w 21600"/>
                  <a:gd name="T3" fmla="*/ 27 h 21600"/>
                  <a:gd name="T4" fmla="*/ 0 w 21600"/>
                  <a:gd name="T5" fmla="*/ 13 h 21600"/>
                  <a:gd name="T6" fmla="*/ 13 w 21600"/>
                  <a:gd name="T7" fmla="*/ 0 h 21600"/>
                  <a:gd name="T8" fmla="*/ 27 w 21600"/>
                  <a:gd name="T9" fmla="*/ 13 h 21600"/>
                  <a:gd name="T10" fmla="*/ 27 w 21600"/>
                  <a:gd name="T11" fmla="*/ 13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2D68B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0" name="AutoShape 14"/>
              <p:cNvSpPr>
                <a:spLocks/>
              </p:cNvSpPr>
              <p:nvPr/>
            </p:nvSpPr>
            <p:spPr bwMode="auto">
              <a:xfrm>
                <a:off x="1637" y="668"/>
                <a:ext cx="782" cy="522"/>
              </a:xfrm>
              <a:custGeom>
                <a:avLst/>
                <a:gdLst>
                  <a:gd name="T0" fmla="*/ 0 w 21238"/>
                  <a:gd name="T1" fmla="*/ 0 h 21485"/>
                  <a:gd name="T2" fmla="*/ 0 w 21238"/>
                  <a:gd name="T3" fmla="*/ 0 h 21485"/>
                  <a:gd name="T4" fmla="*/ 0 w 21238"/>
                  <a:gd name="T5" fmla="*/ 0 h 21485"/>
                  <a:gd name="T6" fmla="*/ 0 w 21238"/>
                  <a:gd name="T7" fmla="*/ 0 h 21485"/>
                  <a:gd name="T8" fmla="*/ 0 w 21238"/>
                  <a:gd name="T9" fmla="*/ 0 h 21485"/>
                  <a:gd name="T10" fmla="*/ 0 w 21238"/>
                  <a:gd name="T11" fmla="*/ 0 h 21485"/>
                  <a:gd name="T12" fmla="*/ 0 w 21238"/>
                  <a:gd name="T13" fmla="*/ 0 h 2148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238" h="21485">
                    <a:moveTo>
                      <a:pt x="68" y="735"/>
                    </a:moveTo>
                    <a:cubicBezTo>
                      <a:pt x="-362" y="8099"/>
                      <a:pt x="1263" y="15356"/>
                      <a:pt x="4647" y="21485"/>
                    </a:cubicBezTo>
                    <a:cubicBezTo>
                      <a:pt x="10253" y="14160"/>
                      <a:pt x="15907" y="8446"/>
                      <a:pt x="21238" y="4036"/>
                    </a:cubicBezTo>
                    <a:cubicBezTo>
                      <a:pt x="14293" y="935"/>
                      <a:pt x="7049" y="-115"/>
                      <a:pt x="128" y="10"/>
                    </a:cubicBezTo>
                    <a:cubicBezTo>
                      <a:pt x="116" y="266"/>
                      <a:pt x="81" y="502"/>
                      <a:pt x="68" y="735"/>
                    </a:cubicBezTo>
                    <a:cubicBezTo>
                      <a:pt x="68" y="735"/>
                      <a:pt x="68" y="735"/>
                      <a:pt x="68" y="735"/>
                    </a:cubicBezTo>
                    <a:close/>
                    <a:moveTo>
                      <a:pt x="68" y="735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1" name="AutoShape 15"/>
              <p:cNvSpPr>
                <a:spLocks/>
              </p:cNvSpPr>
              <p:nvPr/>
            </p:nvSpPr>
            <p:spPr bwMode="auto">
              <a:xfrm>
                <a:off x="557" y="484"/>
                <a:ext cx="179" cy="16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21600" y="0"/>
                    </a:moveTo>
                    <a:cubicBezTo>
                      <a:pt x="18680" y="2394"/>
                      <a:pt x="15814" y="4904"/>
                      <a:pt x="13002" y="7415"/>
                    </a:cubicBezTo>
                    <a:cubicBezTo>
                      <a:pt x="8546" y="11953"/>
                      <a:pt x="4141" y="16637"/>
                      <a:pt x="0" y="21600"/>
                    </a:cubicBezTo>
                    <a:cubicBezTo>
                      <a:pt x="5361" y="19965"/>
                      <a:pt x="11304" y="18323"/>
                      <a:pt x="17513" y="16637"/>
                    </a:cubicBezTo>
                    <a:cubicBezTo>
                      <a:pt x="18680" y="11034"/>
                      <a:pt x="20007" y="5488"/>
                      <a:pt x="21600" y="0"/>
                    </a:cubicBezTo>
                    <a:cubicBezTo>
                      <a:pt x="21600" y="0"/>
                      <a:pt x="21600" y="0"/>
                      <a:pt x="21600" y="0"/>
                    </a:cubicBezTo>
                    <a:close/>
                    <a:moveTo>
                      <a:pt x="21600" y="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2" name="AutoShape 16"/>
              <p:cNvSpPr>
                <a:spLocks/>
              </p:cNvSpPr>
              <p:nvPr/>
            </p:nvSpPr>
            <p:spPr bwMode="auto">
              <a:xfrm>
                <a:off x="1941" y="884"/>
                <a:ext cx="807" cy="662"/>
              </a:xfrm>
              <a:custGeom>
                <a:avLst/>
                <a:gdLst>
                  <a:gd name="T0" fmla="*/ 0 w 21600"/>
                  <a:gd name="T1" fmla="*/ 0 h 21500"/>
                  <a:gd name="T2" fmla="*/ 0 w 21600"/>
                  <a:gd name="T3" fmla="*/ 0 h 21500"/>
                  <a:gd name="T4" fmla="*/ 0 w 21600"/>
                  <a:gd name="T5" fmla="*/ 0 h 21500"/>
                  <a:gd name="T6" fmla="*/ 0 w 21600"/>
                  <a:gd name="T7" fmla="*/ 0 h 21500"/>
                  <a:gd name="T8" fmla="*/ 0 w 21600"/>
                  <a:gd name="T9" fmla="*/ 0 h 21500"/>
                  <a:gd name="T10" fmla="*/ 0 w 21600"/>
                  <a:gd name="T11" fmla="*/ 0 h 21500"/>
                  <a:gd name="T12" fmla="*/ 0 w 21600"/>
                  <a:gd name="T13" fmla="*/ 0 h 215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500">
                    <a:moveTo>
                      <a:pt x="21600" y="21199"/>
                    </a:moveTo>
                    <a:cubicBezTo>
                      <a:pt x="20657" y="12911"/>
                      <a:pt x="19290" y="5853"/>
                      <a:pt x="17688" y="0"/>
                    </a:cubicBezTo>
                    <a:cubicBezTo>
                      <a:pt x="12079" y="3419"/>
                      <a:pt x="5998" y="8029"/>
                      <a:pt x="0" y="14229"/>
                    </a:cubicBezTo>
                    <a:cubicBezTo>
                      <a:pt x="4148" y="18236"/>
                      <a:pt x="9427" y="20756"/>
                      <a:pt x="15154" y="21371"/>
                    </a:cubicBezTo>
                    <a:cubicBezTo>
                      <a:pt x="17370" y="21600"/>
                      <a:pt x="19526" y="21514"/>
                      <a:pt x="21600" y="21199"/>
                    </a:cubicBezTo>
                    <a:cubicBezTo>
                      <a:pt x="21600" y="21199"/>
                      <a:pt x="21600" y="21199"/>
                      <a:pt x="21600" y="21199"/>
                    </a:cubicBezTo>
                    <a:close/>
                    <a:moveTo>
                      <a:pt x="21600" y="21199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3" name="AutoShape 17"/>
              <p:cNvSpPr>
                <a:spLocks/>
              </p:cNvSpPr>
              <p:nvPr/>
            </p:nvSpPr>
            <p:spPr bwMode="auto">
              <a:xfrm>
                <a:off x="1693" y="84"/>
                <a:ext cx="796" cy="51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11672" y="0"/>
                    </a:moveTo>
                    <a:cubicBezTo>
                      <a:pt x="6277" y="3508"/>
                      <a:pt x="2077" y="9498"/>
                      <a:pt x="0" y="16919"/>
                    </a:cubicBezTo>
                    <a:cubicBezTo>
                      <a:pt x="7065" y="16955"/>
                      <a:pt x="14452" y="18239"/>
                      <a:pt x="21600" y="21600"/>
                    </a:cubicBezTo>
                    <a:cubicBezTo>
                      <a:pt x="18139" y="10231"/>
                      <a:pt x="14332" y="3620"/>
                      <a:pt x="11672" y="0"/>
                    </a:cubicBezTo>
                    <a:cubicBezTo>
                      <a:pt x="11672" y="0"/>
                      <a:pt x="11672" y="0"/>
                      <a:pt x="11672" y="0"/>
                    </a:cubicBezTo>
                    <a:close/>
                    <a:moveTo>
                      <a:pt x="11672" y="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4" name="AutoShape 18"/>
              <p:cNvSpPr>
                <a:spLocks/>
              </p:cNvSpPr>
              <p:nvPr/>
            </p:nvSpPr>
            <p:spPr bwMode="auto">
              <a:xfrm>
                <a:off x="901" y="60"/>
                <a:ext cx="910" cy="50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4251" y="20120"/>
                      <a:pt x="9087" y="18900"/>
                      <a:pt x="14226" y="18431"/>
                    </a:cubicBezTo>
                    <a:cubicBezTo>
                      <a:pt x="15532" y="11185"/>
                      <a:pt x="18112" y="4863"/>
                      <a:pt x="21600" y="0"/>
                    </a:cubicBezTo>
                    <a:cubicBezTo>
                      <a:pt x="14717" y="1673"/>
                      <a:pt x="8304" y="5313"/>
                      <a:pt x="2663" y="10643"/>
                    </a:cubicBezTo>
                    <a:cubicBezTo>
                      <a:pt x="1545" y="14096"/>
                      <a:pt x="647" y="17771"/>
                      <a:pt x="0" y="21600"/>
                    </a:cubicBezTo>
                    <a:cubicBezTo>
                      <a:pt x="0" y="21600"/>
                      <a:pt x="0" y="216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5" name="AutoShape 19"/>
              <p:cNvSpPr>
                <a:spLocks/>
              </p:cNvSpPr>
              <p:nvPr/>
            </p:nvSpPr>
            <p:spPr bwMode="auto">
              <a:xfrm>
                <a:off x="2757" y="3884"/>
                <a:ext cx="36" cy="1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0"/>
                    </a:moveTo>
                    <a:cubicBezTo>
                      <a:pt x="15093" y="2274"/>
                      <a:pt x="8331" y="4837"/>
                      <a:pt x="1824" y="7250"/>
                    </a:cubicBezTo>
                    <a:cubicBezTo>
                      <a:pt x="1298" y="12087"/>
                      <a:pt x="522" y="17546"/>
                      <a:pt x="0" y="21600"/>
                    </a:cubicBezTo>
                    <a:cubicBezTo>
                      <a:pt x="7274" y="14951"/>
                      <a:pt x="14312" y="7250"/>
                      <a:pt x="21600" y="0"/>
                    </a:cubicBezTo>
                    <a:cubicBezTo>
                      <a:pt x="21600" y="0"/>
                      <a:pt x="21600" y="0"/>
                      <a:pt x="21600" y="0"/>
                    </a:cubicBezTo>
                    <a:close/>
                    <a:moveTo>
                      <a:pt x="21600" y="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6" name="AutoShape 20"/>
              <p:cNvSpPr>
                <a:spLocks/>
              </p:cNvSpPr>
              <p:nvPr/>
            </p:nvSpPr>
            <p:spPr bwMode="auto">
              <a:xfrm>
                <a:off x="916" y="2060"/>
                <a:ext cx="1878" cy="996"/>
              </a:xfrm>
              <a:custGeom>
                <a:avLst/>
                <a:gdLst>
                  <a:gd name="T0" fmla="*/ 1 w 21600"/>
                  <a:gd name="T1" fmla="*/ 0 h 21600"/>
                  <a:gd name="T2" fmla="*/ 1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1 w 21600"/>
                  <a:gd name="T9" fmla="*/ 0 h 21600"/>
                  <a:gd name="T10" fmla="*/ 1 w 21600"/>
                  <a:gd name="T11" fmla="*/ 0 h 21600"/>
                  <a:gd name="T12" fmla="*/ 1 w 21600"/>
                  <a:gd name="T13" fmla="*/ 0 h 21600"/>
                  <a:gd name="T14" fmla="*/ 1 w 21600"/>
                  <a:gd name="T15" fmla="*/ 0 h 21600"/>
                  <a:gd name="T16" fmla="*/ 1 w 21600"/>
                  <a:gd name="T17" fmla="*/ 0 h 21600"/>
                  <a:gd name="T18" fmla="*/ 1 w 21600"/>
                  <a:gd name="T19" fmla="*/ 0 h 21600"/>
                  <a:gd name="T20" fmla="*/ 1 w 21600"/>
                  <a:gd name="T21" fmla="*/ 0 h 21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600" h="21600">
                    <a:moveTo>
                      <a:pt x="19092" y="9960"/>
                    </a:moveTo>
                    <a:cubicBezTo>
                      <a:pt x="18347" y="9960"/>
                      <a:pt x="17597" y="9893"/>
                      <a:pt x="16852" y="9769"/>
                    </a:cubicBezTo>
                    <a:cubicBezTo>
                      <a:pt x="11922" y="8947"/>
                      <a:pt x="7367" y="5510"/>
                      <a:pt x="3825" y="0"/>
                    </a:cubicBezTo>
                    <a:cubicBezTo>
                      <a:pt x="2427" y="3390"/>
                      <a:pt x="1145" y="6799"/>
                      <a:pt x="0" y="10007"/>
                    </a:cubicBezTo>
                    <a:cubicBezTo>
                      <a:pt x="4241" y="16396"/>
                      <a:pt x="9632" y="20397"/>
                      <a:pt x="15485" y="21371"/>
                    </a:cubicBezTo>
                    <a:cubicBezTo>
                      <a:pt x="16391" y="21524"/>
                      <a:pt x="17314" y="21600"/>
                      <a:pt x="18215" y="21600"/>
                    </a:cubicBezTo>
                    <a:cubicBezTo>
                      <a:pt x="19193" y="21600"/>
                      <a:pt x="20156" y="21495"/>
                      <a:pt x="21104" y="21321"/>
                    </a:cubicBezTo>
                    <a:cubicBezTo>
                      <a:pt x="21347" y="17800"/>
                      <a:pt x="21524" y="13913"/>
                      <a:pt x="21600" y="9702"/>
                    </a:cubicBezTo>
                    <a:cubicBezTo>
                      <a:pt x="20779" y="9864"/>
                      <a:pt x="19943" y="9960"/>
                      <a:pt x="19092" y="9960"/>
                    </a:cubicBezTo>
                    <a:cubicBezTo>
                      <a:pt x="19092" y="9960"/>
                      <a:pt x="19092" y="9960"/>
                      <a:pt x="19092" y="9960"/>
                    </a:cubicBezTo>
                    <a:close/>
                    <a:moveTo>
                      <a:pt x="19092" y="996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7" name="AutoShape 21"/>
              <p:cNvSpPr>
                <a:spLocks/>
              </p:cNvSpPr>
              <p:nvPr/>
            </p:nvSpPr>
            <p:spPr bwMode="auto">
              <a:xfrm>
                <a:off x="293" y="3036"/>
                <a:ext cx="53" cy="7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7582"/>
                    </a:moveTo>
                    <a:cubicBezTo>
                      <a:pt x="14097" y="11836"/>
                      <a:pt x="7139" y="5932"/>
                      <a:pt x="0" y="0"/>
                    </a:cubicBezTo>
                    <a:cubicBezTo>
                      <a:pt x="6065" y="7188"/>
                      <a:pt x="11962" y="14598"/>
                      <a:pt x="18385" y="21600"/>
                    </a:cubicBezTo>
                    <a:cubicBezTo>
                      <a:pt x="19275" y="20374"/>
                      <a:pt x="20526" y="18836"/>
                      <a:pt x="21600" y="17582"/>
                    </a:cubicBezTo>
                    <a:cubicBezTo>
                      <a:pt x="21600" y="17582"/>
                      <a:pt x="21600" y="17582"/>
                      <a:pt x="21600" y="17582"/>
                    </a:cubicBezTo>
                    <a:close/>
                    <a:moveTo>
                      <a:pt x="21600" y="17582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8" name="AutoShape 22"/>
              <p:cNvSpPr>
                <a:spLocks/>
              </p:cNvSpPr>
              <p:nvPr/>
            </p:nvSpPr>
            <p:spPr bwMode="auto">
              <a:xfrm>
                <a:off x="853" y="676"/>
                <a:ext cx="826" cy="1115"/>
              </a:xfrm>
              <a:custGeom>
                <a:avLst/>
                <a:gdLst>
                  <a:gd name="T0" fmla="*/ 0 w 20913"/>
                  <a:gd name="T1" fmla="*/ 0 h 21600"/>
                  <a:gd name="T2" fmla="*/ 0 w 20913"/>
                  <a:gd name="T3" fmla="*/ 0 h 21600"/>
                  <a:gd name="T4" fmla="*/ 0 w 20913"/>
                  <a:gd name="T5" fmla="*/ 0 h 21600"/>
                  <a:gd name="T6" fmla="*/ 0 w 20913"/>
                  <a:gd name="T7" fmla="*/ 0 h 21600"/>
                  <a:gd name="T8" fmla="*/ 0 w 20913"/>
                  <a:gd name="T9" fmla="*/ 0 h 21600"/>
                  <a:gd name="T10" fmla="*/ 0 w 20913"/>
                  <a:gd name="T11" fmla="*/ 0 h 21600"/>
                  <a:gd name="T12" fmla="*/ 0 w 20913"/>
                  <a:gd name="T13" fmla="*/ 0 h 21600"/>
                  <a:gd name="T14" fmla="*/ 0 w 20913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0913" h="21600">
                    <a:moveTo>
                      <a:pt x="115" y="2337"/>
                    </a:moveTo>
                    <a:cubicBezTo>
                      <a:pt x="-687" y="9273"/>
                      <a:pt x="2721" y="16081"/>
                      <a:pt x="9673" y="21600"/>
                    </a:cubicBezTo>
                    <a:cubicBezTo>
                      <a:pt x="13182" y="18341"/>
                      <a:pt x="16958" y="15168"/>
                      <a:pt x="20913" y="12293"/>
                    </a:cubicBezTo>
                    <a:cubicBezTo>
                      <a:pt x="16936" y="8710"/>
                      <a:pt x="15020" y="4401"/>
                      <a:pt x="15488" y="0"/>
                    </a:cubicBezTo>
                    <a:cubicBezTo>
                      <a:pt x="9918" y="273"/>
                      <a:pt x="4715" y="913"/>
                      <a:pt x="248" y="1638"/>
                    </a:cubicBezTo>
                    <a:cubicBezTo>
                      <a:pt x="215" y="1877"/>
                      <a:pt x="136" y="2099"/>
                      <a:pt x="115" y="2337"/>
                    </a:cubicBezTo>
                    <a:cubicBezTo>
                      <a:pt x="115" y="2337"/>
                      <a:pt x="115" y="2337"/>
                      <a:pt x="115" y="2337"/>
                    </a:cubicBezTo>
                    <a:close/>
                    <a:moveTo>
                      <a:pt x="115" y="2337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99" name="AutoShape 23"/>
              <p:cNvSpPr>
                <a:spLocks/>
              </p:cNvSpPr>
              <p:nvPr/>
            </p:nvSpPr>
            <p:spPr bwMode="auto">
              <a:xfrm>
                <a:off x="21" y="1556"/>
                <a:ext cx="659" cy="137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21600" y="15611"/>
                    </a:moveTo>
                    <a:cubicBezTo>
                      <a:pt x="20835" y="15273"/>
                      <a:pt x="20027" y="14955"/>
                      <a:pt x="19291" y="14596"/>
                    </a:cubicBezTo>
                    <a:cubicBezTo>
                      <a:pt x="10331" y="10313"/>
                      <a:pt x="4358" y="5305"/>
                      <a:pt x="1659" y="0"/>
                    </a:cubicBezTo>
                    <a:cubicBezTo>
                      <a:pt x="736" y="1879"/>
                      <a:pt x="188" y="3834"/>
                      <a:pt x="0" y="5823"/>
                    </a:cubicBezTo>
                    <a:cubicBezTo>
                      <a:pt x="707" y="11467"/>
                      <a:pt x="5482" y="16908"/>
                      <a:pt x="13880" y="21600"/>
                    </a:cubicBezTo>
                    <a:cubicBezTo>
                      <a:pt x="15959" y="19901"/>
                      <a:pt x="18555" y="17854"/>
                      <a:pt x="21600" y="15611"/>
                    </a:cubicBezTo>
                    <a:cubicBezTo>
                      <a:pt x="21600" y="15611"/>
                      <a:pt x="21600" y="15611"/>
                      <a:pt x="21600" y="15611"/>
                    </a:cubicBezTo>
                    <a:close/>
                    <a:moveTo>
                      <a:pt x="21600" y="15611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0" name="AutoShape 24"/>
              <p:cNvSpPr>
                <a:spLocks/>
              </p:cNvSpPr>
              <p:nvPr/>
            </p:nvSpPr>
            <p:spPr bwMode="auto">
              <a:xfrm>
                <a:off x="205" y="804"/>
                <a:ext cx="912" cy="159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1 h 21600"/>
                  <a:gd name="T4" fmla="*/ 0 w 21600"/>
                  <a:gd name="T5" fmla="*/ 1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600" h="21600">
                    <a:moveTo>
                      <a:pt x="0" y="4969"/>
                    </a:moveTo>
                    <a:cubicBezTo>
                      <a:pt x="208" y="10804"/>
                      <a:pt x="4553" y="16448"/>
                      <a:pt x="12607" y="21064"/>
                    </a:cubicBezTo>
                    <a:cubicBezTo>
                      <a:pt x="12931" y="21255"/>
                      <a:pt x="13296" y="21422"/>
                      <a:pt x="13639" y="21600"/>
                    </a:cubicBezTo>
                    <a:cubicBezTo>
                      <a:pt x="16015" y="19589"/>
                      <a:pt x="18693" y="17451"/>
                      <a:pt x="21600" y="15325"/>
                    </a:cubicBezTo>
                    <a:cubicBezTo>
                      <a:pt x="14087" y="10984"/>
                      <a:pt x="10388" y="5561"/>
                      <a:pt x="11076" y="0"/>
                    </a:cubicBezTo>
                    <a:cubicBezTo>
                      <a:pt x="7752" y="485"/>
                      <a:pt x="5168" y="955"/>
                      <a:pt x="3626" y="1256"/>
                    </a:cubicBezTo>
                    <a:cubicBezTo>
                      <a:pt x="2251" y="2431"/>
                      <a:pt x="1052" y="3674"/>
                      <a:pt x="0" y="4969"/>
                    </a:cubicBezTo>
                    <a:cubicBezTo>
                      <a:pt x="0" y="4969"/>
                      <a:pt x="0" y="4969"/>
                      <a:pt x="0" y="4969"/>
                    </a:cubicBezTo>
                    <a:close/>
                    <a:moveTo>
                      <a:pt x="0" y="4969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1" name="AutoShape 25"/>
              <p:cNvSpPr>
                <a:spLocks/>
              </p:cNvSpPr>
              <p:nvPr/>
            </p:nvSpPr>
            <p:spPr bwMode="auto">
              <a:xfrm>
                <a:off x="461" y="3228"/>
                <a:ext cx="2104" cy="806"/>
              </a:xfrm>
              <a:custGeom>
                <a:avLst/>
                <a:gdLst>
                  <a:gd name="T0" fmla="*/ 1 w 21600"/>
                  <a:gd name="T1" fmla="*/ 0 h 21600"/>
                  <a:gd name="T2" fmla="*/ 2 w 21600"/>
                  <a:gd name="T3" fmla="*/ 0 h 21600"/>
                  <a:gd name="T4" fmla="*/ 2 w 21600"/>
                  <a:gd name="T5" fmla="*/ 0 h 21600"/>
                  <a:gd name="T6" fmla="*/ 2 w 21600"/>
                  <a:gd name="T7" fmla="*/ 0 h 21600"/>
                  <a:gd name="T8" fmla="*/ 1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1 w 21600"/>
                  <a:gd name="T15" fmla="*/ 0 h 21600"/>
                  <a:gd name="T16" fmla="*/ 1 w 21600"/>
                  <a:gd name="T17" fmla="*/ 0 h 21600"/>
                  <a:gd name="T18" fmla="*/ 1 w 21600"/>
                  <a:gd name="T19" fmla="*/ 0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16185" y="21600"/>
                    </a:moveTo>
                    <a:cubicBezTo>
                      <a:pt x="17988" y="21600"/>
                      <a:pt x="19738" y="20985"/>
                      <a:pt x="21406" y="19852"/>
                    </a:cubicBezTo>
                    <a:cubicBezTo>
                      <a:pt x="21460" y="19462"/>
                      <a:pt x="21523" y="18954"/>
                      <a:pt x="21600" y="18373"/>
                    </a:cubicBezTo>
                    <a:cubicBezTo>
                      <a:pt x="20773" y="18565"/>
                      <a:pt x="19937" y="18671"/>
                      <a:pt x="19087" y="18671"/>
                    </a:cubicBezTo>
                    <a:cubicBezTo>
                      <a:pt x="18228" y="18671"/>
                      <a:pt x="17351" y="18565"/>
                      <a:pt x="16488" y="18361"/>
                    </a:cubicBezTo>
                    <a:cubicBezTo>
                      <a:pt x="10224" y="16923"/>
                      <a:pt x="4502" y="10393"/>
                      <a:pt x="253" y="0"/>
                    </a:cubicBezTo>
                    <a:cubicBezTo>
                      <a:pt x="158" y="437"/>
                      <a:pt x="72" y="847"/>
                      <a:pt x="0" y="1181"/>
                    </a:cubicBezTo>
                    <a:cubicBezTo>
                      <a:pt x="3801" y="13617"/>
                      <a:pt x="9641" y="21600"/>
                      <a:pt x="16185" y="21600"/>
                    </a:cubicBezTo>
                    <a:cubicBezTo>
                      <a:pt x="16185" y="21600"/>
                      <a:pt x="16185" y="21600"/>
                      <a:pt x="16185" y="21600"/>
                    </a:cubicBezTo>
                    <a:close/>
                    <a:moveTo>
                      <a:pt x="16185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2" name="AutoShape 26"/>
              <p:cNvSpPr>
                <a:spLocks/>
              </p:cNvSpPr>
              <p:nvPr/>
            </p:nvSpPr>
            <p:spPr bwMode="auto">
              <a:xfrm>
                <a:off x="3573" y="860"/>
                <a:ext cx="436" cy="78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20816" y="21600"/>
                    </a:moveTo>
                    <a:cubicBezTo>
                      <a:pt x="21100" y="21370"/>
                      <a:pt x="21339" y="21128"/>
                      <a:pt x="21600" y="20873"/>
                    </a:cubicBezTo>
                    <a:cubicBezTo>
                      <a:pt x="18835" y="13234"/>
                      <a:pt x="13260" y="6161"/>
                      <a:pt x="5443" y="0"/>
                    </a:cubicBezTo>
                    <a:cubicBezTo>
                      <a:pt x="5421" y="95"/>
                      <a:pt x="5443" y="183"/>
                      <a:pt x="5421" y="278"/>
                    </a:cubicBezTo>
                    <a:cubicBezTo>
                      <a:pt x="4877" y="3682"/>
                      <a:pt x="2983" y="6864"/>
                      <a:pt x="0" y="9735"/>
                    </a:cubicBezTo>
                    <a:cubicBezTo>
                      <a:pt x="8905" y="13948"/>
                      <a:pt x="15743" y="18089"/>
                      <a:pt x="20816" y="21600"/>
                    </a:cubicBezTo>
                    <a:cubicBezTo>
                      <a:pt x="20816" y="21600"/>
                      <a:pt x="20816" y="21600"/>
                      <a:pt x="20816" y="21600"/>
                    </a:cubicBezTo>
                    <a:close/>
                    <a:moveTo>
                      <a:pt x="20816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3" name="AutoShape 27"/>
              <p:cNvSpPr>
                <a:spLocks/>
              </p:cNvSpPr>
              <p:nvPr/>
            </p:nvSpPr>
            <p:spPr bwMode="auto">
              <a:xfrm>
                <a:off x="2805" y="924"/>
                <a:ext cx="524" cy="57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2260"/>
                    </a:moveTo>
                    <a:cubicBezTo>
                      <a:pt x="15439" y="7928"/>
                      <a:pt x="8245" y="3716"/>
                      <a:pt x="0" y="0"/>
                    </a:cubicBezTo>
                    <a:cubicBezTo>
                      <a:pt x="2029" y="6254"/>
                      <a:pt x="3733" y="13455"/>
                      <a:pt x="5001" y="21600"/>
                    </a:cubicBezTo>
                    <a:cubicBezTo>
                      <a:pt x="11670" y="19738"/>
                      <a:pt x="17395" y="16491"/>
                      <a:pt x="21600" y="12260"/>
                    </a:cubicBezTo>
                    <a:cubicBezTo>
                      <a:pt x="21600" y="12260"/>
                      <a:pt x="21600" y="12260"/>
                      <a:pt x="21600" y="12260"/>
                    </a:cubicBezTo>
                    <a:close/>
                    <a:moveTo>
                      <a:pt x="21600" y="1226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4" name="AutoShape 28"/>
              <p:cNvSpPr>
                <a:spLocks/>
              </p:cNvSpPr>
              <p:nvPr/>
            </p:nvSpPr>
            <p:spPr bwMode="auto">
              <a:xfrm>
                <a:off x="2941" y="1940"/>
                <a:ext cx="1112" cy="107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600" h="21600">
                    <a:moveTo>
                      <a:pt x="21600" y="2035"/>
                    </a:moveTo>
                    <a:cubicBezTo>
                      <a:pt x="21386" y="1649"/>
                      <a:pt x="20968" y="935"/>
                      <a:pt x="20352" y="0"/>
                    </a:cubicBezTo>
                    <a:cubicBezTo>
                      <a:pt x="15523" y="5398"/>
                      <a:pt x="8676" y="9270"/>
                      <a:pt x="753" y="10822"/>
                    </a:cubicBezTo>
                    <a:cubicBezTo>
                      <a:pt x="650" y="14703"/>
                      <a:pt x="376" y="18317"/>
                      <a:pt x="0" y="21600"/>
                    </a:cubicBezTo>
                    <a:cubicBezTo>
                      <a:pt x="7710" y="20259"/>
                      <a:pt x="14583" y="17100"/>
                      <a:pt x="20079" y="12672"/>
                    </a:cubicBezTo>
                    <a:cubicBezTo>
                      <a:pt x="21019" y="9279"/>
                      <a:pt x="21557" y="5722"/>
                      <a:pt x="21600" y="2035"/>
                    </a:cubicBezTo>
                    <a:cubicBezTo>
                      <a:pt x="21600" y="2035"/>
                      <a:pt x="21600" y="2035"/>
                      <a:pt x="21600" y="2035"/>
                    </a:cubicBezTo>
                    <a:close/>
                    <a:moveTo>
                      <a:pt x="21600" y="2035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5" name="AutoShape 29"/>
              <p:cNvSpPr>
                <a:spLocks/>
              </p:cNvSpPr>
              <p:nvPr/>
            </p:nvSpPr>
            <p:spPr bwMode="auto">
              <a:xfrm>
                <a:off x="2813" y="2868"/>
                <a:ext cx="1049" cy="83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21600" y="0"/>
                    </a:moveTo>
                    <a:cubicBezTo>
                      <a:pt x="15901" y="4345"/>
                      <a:pt x="9278" y="7421"/>
                      <a:pt x="2057" y="8759"/>
                    </a:cubicBezTo>
                    <a:cubicBezTo>
                      <a:pt x="1440" y="13810"/>
                      <a:pt x="706" y="18124"/>
                      <a:pt x="0" y="21600"/>
                    </a:cubicBezTo>
                    <a:cubicBezTo>
                      <a:pt x="4240" y="20571"/>
                      <a:pt x="8236" y="18879"/>
                      <a:pt x="11896" y="16672"/>
                    </a:cubicBezTo>
                    <a:cubicBezTo>
                      <a:pt x="15955" y="12018"/>
                      <a:pt x="19253" y="6346"/>
                      <a:pt x="21600" y="0"/>
                    </a:cubicBezTo>
                    <a:cubicBezTo>
                      <a:pt x="21600" y="0"/>
                      <a:pt x="21600" y="0"/>
                      <a:pt x="21600" y="0"/>
                    </a:cubicBezTo>
                    <a:close/>
                    <a:moveTo>
                      <a:pt x="21600" y="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6" name="AutoShape 30"/>
              <p:cNvSpPr>
                <a:spLocks/>
              </p:cNvSpPr>
              <p:nvPr/>
            </p:nvSpPr>
            <p:spPr bwMode="auto">
              <a:xfrm>
                <a:off x="2877" y="588"/>
                <a:ext cx="629" cy="506"/>
              </a:xfrm>
              <a:custGeom>
                <a:avLst/>
                <a:gdLst>
                  <a:gd name="T0" fmla="*/ 0 w 21430"/>
                  <a:gd name="T1" fmla="*/ 0 h 21600"/>
                  <a:gd name="T2" fmla="*/ 0 w 21430"/>
                  <a:gd name="T3" fmla="*/ 0 h 21600"/>
                  <a:gd name="T4" fmla="*/ 0 w 21430"/>
                  <a:gd name="T5" fmla="*/ 0 h 21600"/>
                  <a:gd name="T6" fmla="*/ 0 w 21430"/>
                  <a:gd name="T7" fmla="*/ 0 h 21600"/>
                  <a:gd name="T8" fmla="*/ 0 w 21430"/>
                  <a:gd name="T9" fmla="*/ 0 h 21600"/>
                  <a:gd name="T10" fmla="*/ 0 w 21430"/>
                  <a:gd name="T11" fmla="*/ 0 h 21600"/>
                  <a:gd name="T12" fmla="*/ 0 w 21430"/>
                  <a:gd name="T13" fmla="*/ 0 h 21600"/>
                  <a:gd name="T14" fmla="*/ 0 w 21430"/>
                  <a:gd name="T15" fmla="*/ 0 h 21600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430" h="21600">
                    <a:moveTo>
                      <a:pt x="19878" y="0"/>
                    </a:moveTo>
                    <a:cubicBezTo>
                      <a:pt x="16911" y="583"/>
                      <a:pt x="9482" y="2369"/>
                      <a:pt x="0" y="7052"/>
                    </a:cubicBezTo>
                    <a:cubicBezTo>
                      <a:pt x="7220" y="11470"/>
                      <a:pt x="13481" y="16470"/>
                      <a:pt x="18859" y="21600"/>
                    </a:cubicBezTo>
                    <a:cubicBezTo>
                      <a:pt x="20207" y="18383"/>
                      <a:pt x="21090" y="14891"/>
                      <a:pt x="21345" y="11164"/>
                    </a:cubicBezTo>
                    <a:cubicBezTo>
                      <a:pt x="21600" y="7613"/>
                      <a:pt x="21270" y="4133"/>
                      <a:pt x="20462" y="808"/>
                    </a:cubicBezTo>
                    <a:cubicBezTo>
                      <a:pt x="20267" y="545"/>
                      <a:pt x="20072" y="266"/>
                      <a:pt x="19878" y="0"/>
                    </a:cubicBezTo>
                    <a:cubicBezTo>
                      <a:pt x="19878" y="0"/>
                      <a:pt x="19878" y="0"/>
                      <a:pt x="19878" y="0"/>
                    </a:cubicBezTo>
                    <a:close/>
                    <a:moveTo>
                      <a:pt x="19878" y="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7" name="AutoShape 31"/>
              <p:cNvSpPr>
                <a:spLocks/>
              </p:cNvSpPr>
              <p:nvPr/>
            </p:nvSpPr>
            <p:spPr bwMode="auto">
              <a:xfrm>
                <a:off x="1365" y="1444"/>
                <a:ext cx="1435" cy="897"/>
              </a:xfrm>
              <a:custGeom>
                <a:avLst/>
                <a:gdLst>
                  <a:gd name="T0" fmla="*/ 0 w 21587"/>
                  <a:gd name="T1" fmla="*/ 0 h 21600"/>
                  <a:gd name="T2" fmla="*/ 0 w 21587"/>
                  <a:gd name="T3" fmla="*/ 0 h 21600"/>
                  <a:gd name="T4" fmla="*/ 0 w 21587"/>
                  <a:gd name="T5" fmla="*/ 0 h 21600"/>
                  <a:gd name="T6" fmla="*/ 0 w 21587"/>
                  <a:gd name="T7" fmla="*/ 0 h 21600"/>
                  <a:gd name="T8" fmla="*/ 0 w 21587"/>
                  <a:gd name="T9" fmla="*/ 0 h 21600"/>
                  <a:gd name="T10" fmla="*/ 0 w 21587"/>
                  <a:gd name="T11" fmla="*/ 0 h 21600"/>
                  <a:gd name="T12" fmla="*/ 0 w 21587"/>
                  <a:gd name="T13" fmla="*/ 0 h 21600"/>
                  <a:gd name="T14" fmla="*/ 0 w 21587"/>
                  <a:gd name="T15" fmla="*/ 0 h 21600"/>
                  <a:gd name="T16" fmla="*/ 0 w 21587"/>
                  <a:gd name="T17" fmla="*/ 0 h 21600"/>
                  <a:gd name="T18" fmla="*/ 0 w 21587"/>
                  <a:gd name="T19" fmla="*/ 0 h 21600"/>
                  <a:gd name="T20" fmla="*/ 0 w 21587"/>
                  <a:gd name="T21" fmla="*/ 0 h 21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587" h="21600">
                    <a:moveTo>
                      <a:pt x="21117" y="6515"/>
                    </a:moveTo>
                    <a:cubicBezTo>
                      <a:pt x="20322" y="6674"/>
                      <a:pt x="19508" y="6777"/>
                      <a:pt x="18680" y="6777"/>
                    </a:cubicBezTo>
                    <a:cubicBezTo>
                      <a:pt x="18098" y="6777"/>
                      <a:pt x="17515" y="6738"/>
                      <a:pt x="16926" y="6653"/>
                    </a:cubicBezTo>
                    <a:cubicBezTo>
                      <a:pt x="13021" y="6098"/>
                      <a:pt x="9413" y="3756"/>
                      <a:pt x="6620" y="0"/>
                    </a:cubicBezTo>
                    <a:cubicBezTo>
                      <a:pt x="4296" y="3512"/>
                      <a:pt x="2072" y="7427"/>
                      <a:pt x="0" y="11480"/>
                    </a:cubicBezTo>
                    <a:cubicBezTo>
                      <a:pt x="4217" y="17080"/>
                      <a:pt x="9658" y="20573"/>
                      <a:pt x="15569" y="21411"/>
                    </a:cubicBezTo>
                    <a:cubicBezTo>
                      <a:pt x="16463" y="21539"/>
                      <a:pt x="17370" y="21600"/>
                      <a:pt x="18264" y="21600"/>
                    </a:cubicBezTo>
                    <a:cubicBezTo>
                      <a:pt x="19389" y="21600"/>
                      <a:pt x="20501" y="21486"/>
                      <a:pt x="21586" y="21281"/>
                    </a:cubicBezTo>
                    <a:cubicBezTo>
                      <a:pt x="21600" y="16648"/>
                      <a:pt x="21454" y="11703"/>
                      <a:pt x="21117" y="6515"/>
                    </a:cubicBezTo>
                    <a:cubicBezTo>
                      <a:pt x="21117" y="6515"/>
                      <a:pt x="21117" y="6515"/>
                      <a:pt x="21117" y="6515"/>
                    </a:cubicBezTo>
                    <a:close/>
                    <a:moveTo>
                      <a:pt x="21117" y="6515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8" name="AutoShape 32"/>
              <p:cNvSpPr>
                <a:spLocks/>
              </p:cNvSpPr>
              <p:nvPr/>
            </p:nvSpPr>
            <p:spPr bwMode="auto">
              <a:xfrm>
                <a:off x="2949" y="1364"/>
                <a:ext cx="935" cy="93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0" y="7275"/>
                    </a:moveTo>
                    <a:cubicBezTo>
                      <a:pt x="539" y="12312"/>
                      <a:pt x="773" y="17095"/>
                      <a:pt x="793" y="21600"/>
                    </a:cubicBezTo>
                    <a:cubicBezTo>
                      <a:pt x="9295" y="19832"/>
                      <a:pt x="16586" y="15680"/>
                      <a:pt x="21600" y="9982"/>
                    </a:cubicBezTo>
                    <a:cubicBezTo>
                      <a:pt x="19372" y="7143"/>
                      <a:pt x="16210" y="3602"/>
                      <a:pt x="12030" y="0"/>
                    </a:cubicBezTo>
                    <a:cubicBezTo>
                      <a:pt x="9020" y="3388"/>
                      <a:pt x="4840" y="5933"/>
                      <a:pt x="0" y="7275"/>
                    </a:cubicBezTo>
                    <a:cubicBezTo>
                      <a:pt x="0" y="7275"/>
                      <a:pt x="0" y="7275"/>
                      <a:pt x="0" y="7275"/>
                    </a:cubicBezTo>
                    <a:close/>
                    <a:moveTo>
                      <a:pt x="0" y="7275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09" name="AutoShape 33"/>
              <p:cNvSpPr>
                <a:spLocks/>
              </p:cNvSpPr>
              <p:nvPr/>
            </p:nvSpPr>
            <p:spPr bwMode="auto">
              <a:xfrm>
                <a:off x="573" y="2668"/>
                <a:ext cx="2151" cy="1077"/>
              </a:xfrm>
              <a:custGeom>
                <a:avLst/>
                <a:gdLst>
                  <a:gd name="T0" fmla="*/ 2 w 21600"/>
                  <a:gd name="T1" fmla="*/ 0 h 21600"/>
                  <a:gd name="T2" fmla="*/ 2 w 21600"/>
                  <a:gd name="T3" fmla="*/ 0 h 21600"/>
                  <a:gd name="T4" fmla="*/ 2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1 w 21600"/>
                  <a:gd name="T11" fmla="*/ 0 h 21600"/>
                  <a:gd name="T12" fmla="*/ 2 w 21600"/>
                  <a:gd name="T13" fmla="*/ 0 h 21600"/>
                  <a:gd name="T14" fmla="*/ 2 w 21600"/>
                  <a:gd name="T15" fmla="*/ 0 h 21600"/>
                  <a:gd name="T16" fmla="*/ 2 w 21600"/>
                  <a:gd name="T17" fmla="*/ 0 h 21600"/>
                  <a:gd name="T18" fmla="*/ 2 w 21600"/>
                  <a:gd name="T19" fmla="*/ 0 h 21600"/>
                  <a:gd name="T20" fmla="*/ 2 w 21600"/>
                  <a:gd name="T21" fmla="*/ 0 h 216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21600" h="21600">
                    <a:moveTo>
                      <a:pt x="21600" y="11135"/>
                    </a:moveTo>
                    <a:cubicBezTo>
                      <a:pt x="20862" y="11261"/>
                      <a:pt x="20110" y="11329"/>
                      <a:pt x="19350" y="11329"/>
                    </a:cubicBezTo>
                    <a:cubicBezTo>
                      <a:pt x="18510" y="11329"/>
                      <a:pt x="17653" y="11252"/>
                      <a:pt x="16809" y="11102"/>
                    </a:cubicBezTo>
                    <a:cubicBezTo>
                      <a:pt x="11408" y="10156"/>
                      <a:pt x="6422" y="6238"/>
                      <a:pt x="2466" y="0"/>
                    </a:cubicBezTo>
                    <a:cubicBezTo>
                      <a:pt x="1476" y="3067"/>
                      <a:pt x="637" y="5834"/>
                      <a:pt x="0" y="8024"/>
                    </a:cubicBezTo>
                    <a:cubicBezTo>
                      <a:pt x="3890" y="15601"/>
                      <a:pt x="9242" y="20356"/>
                      <a:pt x="15121" y="21390"/>
                    </a:cubicBezTo>
                    <a:cubicBezTo>
                      <a:pt x="15912" y="21532"/>
                      <a:pt x="16716" y="21600"/>
                      <a:pt x="17503" y="21600"/>
                    </a:cubicBezTo>
                    <a:cubicBezTo>
                      <a:pt x="18528" y="21600"/>
                      <a:pt x="19532" y="21470"/>
                      <a:pt x="20517" y="21240"/>
                    </a:cubicBezTo>
                    <a:cubicBezTo>
                      <a:pt x="20871" y="18650"/>
                      <a:pt x="21264" y="15247"/>
                      <a:pt x="21600" y="11135"/>
                    </a:cubicBezTo>
                    <a:cubicBezTo>
                      <a:pt x="21600" y="11135"/>
                      <a:pt x="21600" y="11135"/>
                      <a:pt x="21600" y="11135"/>
                    </a:cubicBezTo>
                    <a:close/>
                    <a:moveTo>
                      <a:pt x="21600" y="11135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0" name="AutoShape 34"/>
              <p:cNvSpPr>
                <a:spLocks/>
              </p:cNvSpPr>
              <p:nvPr/>
            </p:nvSpPr>
            <p:spPr bwMode="auto">
              <a:xfrm>
                <a:off x="2341" y="36"/>
                <a:ext cx="952" cy="59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600" h="21600">
                    <a:moveTo>
                      <a:pt x="1407" y="0"/>
                    </a:moveTo>
                    <a:cubicBezTo>
                      <a:pt x="1747" y="175"/>
                      <a:pt x="2086" y="380"/>
                      <a:pt x="2425" y="555"/>
                    </a:cubicBezTo>
                    <a:cubicBezTo>
                      <a:pt x="2136" y="509"/>
                      <a:pt x="1867" y="428"/>
                      <a:pt x="1577" y="380"/>
                    </a:cubicBezTo>
                    <a:cubicBezTo>
                      <a:pt x="1048" y="318"/>
                      <a:pt x="519" y="271"/>
                      <a:pt x="0" y="221"/>
                    </a:cubicBezTo>
                    <a:cubicBezTo>
                      <a:pt x="2585" y="4696"/>
                      <a:pt x="5610" y="11478"/>
                      <a:pt x="8235" y="21600"/>
                    </a:cubicBezTo>
                    <a:cubicBezTo>
                      <a:pt x="13705" y="17829"/>
                      <a:pt x="18406" y="15744"/>
                      <a:pt x="21600" y="14625"/>
                    </a:cubicBezTo>
                    <a:cubicBezTo>
                      <a:pt x="15840" y="7307"/>
                      <a:pt x="8933" y="2197"/>
                      <a:pt x="1407" y="0"/>
                    </a:cubicBezTo>
                    <a:cubicBezTo>
                      <a:pt x="1407" y="0"/>
                      <a:pt x="1407" y="0"/>
                      <a:pt x="1407" y="0"/>
                    </a:cubicBezTo>
                    <a:close/>
                    <a:moveTo>
                      <a:pt x="1407" y="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1" name="AutoShape 35"/>
              <p:cNvSpPr>
                <a:spLocks/>
              </p:cNvSpPr>
              <p:nvPr/>
            </p:nvSpPr>
            <p:spPr bwMode="auto">
              <a:xfrm>
                <a:off x="1373" y="60"/>
                <a:ext cx="47" cy="1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60" y="14161"/>
                      <a:pt x="14362" y="6968"/>
                      <a:pt x="21600" y="0"/>
                    </a:cubicBezTo>
                    <a:cubicBezTo>
                      <a:pt x="14362" y="6968"/>
                      <a:pt x="7163" y="14161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2" name="AutoShape 36"/>
              <p:cNvSpPr>
                <a:spLocks/>
              </p:cNvSpPr>
              <p:nvPr/>
            </p:nvSpPr>
            <p:spPr bwMode="auto">
              <a:xfrm>
                <a:off x="1205" y="124"/>
                <a:ext cx="36" cy="1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69" y="14273"/>
                      <a:pt x="14361" y="7043"/>
                      <a:pt x="21600" y="0"/>
                    </a:cubicBezTo>
                    <a:cubicBezTo>
                      <a:pt x="14361" y="7043"/>
                      <a:pt x="7169" y="14273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3" name="AutoShape 37"/>
              <p:cNvSpPr>
                <a:spLocks/>
              </p:cNvSpPr>
              <p:nvPr/>
            </p:nvSpPr>
            <p:spPr bwMode="auto">
              <a:xfrm>
                <a:off x="1317" y="76"/>
                <a:ext cx="36" cy="1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68" y="14218"/>
                      <a:pt x="14372" y="7061"/>
                      <a:pt x="21600" y="0"/>
                    </a:cubicBezTo>
                    <a:cubicBezTo>
                      <a:pt x="14372" y="7061"/>
                      <a:pt x="7168" y="14218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4" name="AutoShape 38"/>
              <p:cNvSpPr>
                <a:spLocks/>
              </p:cNvSpPr>
              <p:nvPr/>
            </p:nvSpPr>
            <p:spPr bwMode="auto">
              <a:xfrm>
                <a:off x="1261" y="100"/>
                <a:ext cx="34" cy="1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74" y="14256"/>
                      <a:pt x="14372" y="7045"/>
                      <a:pt x="21600" y="0"/>
                    </a:cubicBezTo>
                    <a:cubicBezTo>
                      <a:pt x="14372" y="7045"/>
                      <a:pt x="7174" y="14256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5" name="AutoShape 39"/>
              <p:cNvSpPr>
                <a:spLocks/>
              </p:cNvSpPr>
              <p:nvPr/>
            </p:nvSpPr>
            <p:spPr bwMode="auto">
              <a:xfrm>
                <a:off x="573" y="516"/>
                <a:ext cx="80" cy="8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21600" y="0"/>
                    </a:moveTo>
                    <a:cubicBezTo>
                      <a:pt x="14208" y="7005"/>
                      <a:pt x="7010" y="14207"/>
                      <a:pt x="0" y="21600"/>
                    </a:cubicBezTo>
                    <a:cubicBezTo>
                      <a:pt x="7010" y="14207"/>
                      <a:pt x="14208" y="7005"/>
                      <a:pt x="21600" y="0"/>
                    </a:cubicBezTo>
                    <a:close/>
                    <a:moveTo>
                      <a:pt x="21600" y="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6" name="AutoShape 40"/>
              <p:cNvSpPr>
                <a:spLocks/>
              </p:cNvSpPr>
              <p:nvPr/>
            </p:nvSpPr>
            <p:spPr bwMode="auto">
              <a:xfrm>
                <a:off x="1141" y="148"/>
                <a:ext cx="49" cy="2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41" y="14198"/>
                      <a:pt x="14350" y="7025"/>
                      <a:pt x="21600" y="0"/>
                    </a:cubicBezTo>
                    <a:cubicBezTo>
                      <a:pt x="14350" y="7025"/>
                      <a:pt x="7141" y="14201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7" name="AutoShape 41"/>
              <p:cNvSpPr>
                <a:spLocks/>
              </p:cNvSpPr>
              <p:nvPr/>
            </p:nvSpPr>
            <p:spPr bwMode="auto">
              <a:xfrm>
                <a:off x="501" y="652"/>
                <a:ext cx="26" cy="3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30" y="14336"/>
                      <a:pt x="14330" y="7139"/>
                      <a:pt x="21600" y="0"/>
                    </a:cubicBezTo>
                    <a:cubicBezTo>
                      <a:pt x="14330" y="7139"/>
                      <a:pt x="7130" y="14336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8" name="AutoShape 42"/>
              <p:cNvSpPr>
                <a:spLocks/>
              </p:cNvSpPr>
              <p:nvPr/>
            </p:nvSpPr>
            <p:spPr bwMode="auto">
              <a:xfrm>
                <a:off x="709" y="444"/>
                <a:ext cx="30" cy="2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42" y="14321"/>
                      <a:pt x="14340" y="7120"/>
                      <a:pt x="21600" y="0"/>
                    </a:cubicBezTo>
                    <a:cubicBezTo>
                      <a:pt x="14340" y="7120"/>
                      <a:pt x="7142" y="14321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19" name="AutoShape 43"/>
              <p:cNvSpPr>
                <a:spLocks/>
              </p:cNvSpPr>
              <p:nvPr/>
            </p:nvSpPr>
            <p:spPr bwMode="auto">
              <a:xfrm>
                <a:off x="541" y="612"/>
                <a:ext cx="29" cy="3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19" y="14326"/>
                      <a:pt x="14330" y="7135"/>
                      <a:pt x="21600" y="0"/>
                    </a:cubicBezTo>
                    <a:cubicBezTo>
                      <a:pt x="14330" y="7138"/>
                      <a:pt x="7119" y="14326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0" name="AutoShape 44"/>
              <p:cNvSpPr>
                <a:spLocks/>
              </p:cNvSpPr>
              <p:nvPr/>
            </p:nvSpPr>
            <p:spPr bwMode="auto">
              <a:xfrm>
                <a:off x="661" y="484"/>
                <a:ext cx="32" cy="3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38" y="14325"/>
                      <a:pt x="14317" y="7115"/>
                      <a:pt x="21600" y="0"/>
                    </a:cubicBezTo>
                    <a:cubicBezTo>
                      <a:pt x="14317" y="7115"/>
                      <a:pt x="7138" y="14325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1" name="AutoShape 45"/>
              <p:cNvSpPr>
                <a:spLocks/>
              </p:cNvSpPr>
              <p:nvPr/>
            </p:nvSpPr>
            <p:spPr bwMode="auto">
              <a:xfrm>
                <a:off x="4181" y="2116"/>
                <a:ext cx="2" cy="5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9021" y="14424"/>
                      <a:pt x="16136" y="7226"/>
                      <a:pt x="21600" y="0"/>
                    </a:cubicBezTo>
                    <a:cubicBezTo>
                      <a:pt x="16073" y="7222"/>
                      <a:pt x="9085" y="14424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2" name="AutoShape 46"/>
              <p:cNvSpPr>
                <a:spLocks/>
              </p:cNvSpPr>
              <p:nvPr/>
            </p:nvSpPr>
            <p:spPr bwMode="auto">
              <a:xfrm>
                <a:off x="461" y="692"/>
                <a:ext cx="26" cy="3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20" y="14344"/>
                      <a:pt x="14303" y="7137"/>
                      <a:pt x="21600" y="0"/>
                    </a:cubicBezTo>
                    <a:cubicBezTo>
                      <a:pt x="14303" y="7137"/>
                      <a:pt x="7120" y="14344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3" name="AutoShape 47"/>
              <p:cNvSpPr>
                <a:spLocks/>
              </p:cNvSpPr>
              <p:nvPr/>
            </p:nvSpPr>
            <p:spPr bwMode="auto">
              <a:xfrm>
                <a:off x="4189" y="2036"/>
                <a:ext cx="1" cy="6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13053" y="14424"/>
                      <a:pt x="21600" y="7229"/>
                      <a:pt x="21600" y="0"/>
                    </a:cubicBezTo>
                    <a:cubicBezTo>
                      <a:pt x="21600" y="7229"/>
                      <a:pt x="13053" y="14424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4" name="AutoShape 48"/>
              <p:cNvSpPr>
                <a:spLocks/>
              </p:cNvSpPr>
              <p:nvPr/>
            </p:nvSpPr>
            <p:spPr bwMode="auto">
              <a:xfrm>
                <a:off x="949" y="268"/>
                <a:ext cx="33" cy="2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59" y="14307"/>
                      <a:pt x="14354" y="7089"/>
                      <a:pt x="21600" y="0"/>
                    </a:cubicBezTo>
                    <a:cubicBezTo>
                      <a:pt x="14354" y="7089"/>
                      <a:pt x="7159" y="14307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5" name="AutoShape 49"/>
              <p:cNvSpPr>
                <a:spLocks/>
              </p:cNvSpPr>
              <p:nvPr/>
            </p:nvSpPr>
            <p:spPr bwMode="auto">
              <a:xfrm>
                <a:off x="1093" y="172"/>
                <a:ext cx="50" cy="2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42" y="14227"/>
                      <a:pt x="14338" y="7013"/>
                      <a:pt x="21600" y="0"/>
                    </a:cubicBezTo>
                    <a:cubicBezTo>
                      <a:pt x="14338" y="7013"/>
                      <a:pt x="7142" y="14227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6" name="AutoShape 50"/>
              <p:cNvSpPr>
                <a:spLocks/>
              </p:cNvSpPr>
              <p:nvPr/>
            </p:nvSpPr>
            <p:spPr bwMode="auto">
              <a:xfrm>
                <a:off x="997" y="236"/>
                <a:ext cx="33" cy="2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57" y="14288"/>
                      <a:pt x="14356" y="7097"/>
                      <a:pt x="21600" y="0"/>
                    </a:cubicBezTo>
                    <a:cubicBezTo>
                      <a:pt x="14356" y="7097"/>
                      <a:pt x="7157" y="14288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7" name="AutoShape 51"/>
              <p:cNvSpPr>
                <a:spLocks/>
              </p:cNvSpPr>
              <p:nvPr/>
            </p:nvSpPr>
            <p:spPr bwMode="auto">
              <a:xfrm>
                <a:off x="1045" y="204"/>
                <a:ext cx="36" cy="2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45" y="14265"/>
                      <a:pt x="14359" y="7088"/>
                      <a:pt x="21600" y="0"/>
                    </a:cubicBezTo>
                    <a:cubicBezTo>
                      <a:pt x="14359" y="7088"/>
                      <a:pt x="7145" y="14265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8" name="AutoShape 52"/>
              <p:cNvSpPr>
                <a:spLocks/>
              </p:cNvSpPr>
              <p:nvPr/>
            </p:nvSpPr>
            <p:spPr bwMode="auto">
              <a:xfrm>
                <a:off x="837" y="332"/>
                <a:ext cx="46" cy="3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26" y="14267"/>
                      <a:pt x="14328" y="7068"/>
                      <a:pt x="21600" y="0"/>
                    </a:cubicBezTo>
                    <a:cubicBezTo>
                      <a:pt x="14328" y="7068"/>
                      <a:pt x="7126" y="14267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29" name="AutoShape 53"/>
              <p:cNvSpPr>
                <a:spLocks/>
              </p:cNvSpPr>
              <p:nvPr/>
            </p:nvSpPr>
            <p:spPr bwMode="auto">
              <a:xfrm>
                <a:off x="893" y="300"/>
                <a:ext cx="39" cy="2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38" y="14292"/>
                      <a:pt x="14337" y="7080"/>
                      <a:pt x="21600" y="0"/>
                    </a:cubicBezTo>
                    <a:cubicBezTo>
                      <a:pt x="14337" y="7080"/>
                      <a:pt x="7138" y="14292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30" name="AutoShape 54"/>
              <p:cNvSpPr>
                <a:spLocks/>
              </p:cNvSpPr>
              <p:nvPr/>
            </p:nvSpPr>
            <p:spPr bwMode="auto">
              <a:xfrm>
                <a:off x="797" y="364"/>
                <a:ext cx="38" cy="3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28" y="14293"/>
                      <a:pt x="14331" y="7100"/>
                      <a:pt x="21600" y="0"/>
                    </a:cubicBezTo>
                    <a:cubicBezTo>
                      <a:pt x="14331" y="7100"/>
                      <a:pt x="7128" y="14293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431" name="AutoShape 55"/>
              <p:cNvSpPr>
                <a:spLocks/>
              </p:cNvSpPr>
              <p:nvPr/>
            </p:nvSpPr>
            <p:spPr bwMode="auto">
              <a:xfrm>
                <a:off x="749" y="404"/>
                <a:ext cx="31" cy="2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7137" y="14313"/>
                      <a:pt x="14350" y="7125"/>
                      <a:pt x="21600" y="0"/>
                    </a:cubicBezTo>
                    <a:cubicBezTo>
                      <a:pt x="14350" y="7125"/>
                      <a:pt x="7137" y="14313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solidFill>
                <a:srgbClr val="4E96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15376" name="Group 68"/>
            <p:cNvGrpSpPr>
              <a:grpSpLocks/>
            </p:cNvGrpSpPr>
            <p:nvPr/>
          </p:nvGrpSpPr>
          <p:grpSpPr bwMode="auto">
            <a:xfrm>
              <a:off x="981" y="1444"/>
              <a:ext cx="3847" cy="2129"/>
              <a:chOff x="0" y="0"/>
              <a:chExt cx="3847" cy="2128"/>
            </a:xfrm>
          </p:grpSpPr>
          <p:sp>
            <p:nvSpPr>
              <p:cNvPr id="15378" name="AutoShape 57"/>
              <p:cNvSpPr>
                <a:spLocks/>
              </p:cNvSpPr>
              <p:nvPr/>
            </p:nvSpPr>
            <p:spPr bwMode="auto">
              <a:xfrm>
                <a:off x="2136" y="1880"/>
                <a:ext cx="310" cy="248"/>
              </a:xfrm>
              <a:custGeom>
                <a:avLst/>
                <a:gdLst>
                  <a:gd name="T0" fmla="*/ 0 w 21410"/>
                  <a:gd name="T1" fmla="*/ 0 h 21364"/>
                  <a:gd name="T2" fmla="*/ 0 w 21410"/>
                  <a:gd name="T3" fmla="*/ 0 h 21364"/>
                  <a:gd name="T4" fmla="*/ 0 w 21410"/>
                  <a:gd name="T5" fmla="*/ 0 h 21364"/>
                  <a:gd name="T6" fmla="*/ 0 w 21410"/>
                  <a:gd name="T7" fmla="*/ 0 h 21364"/>
                  <a:gd name="T8" fmla="*/ 0 w 21410"/>
                  <a:gd name="T9" fmla="*/ 0 h 21364"/>
                  <a:gd name="T10" fmla="*/ 0 w 21410"/>
                  <a:gd name="T11" fmla="*/ 0 h 21364"/>
                  <a:gd name="T12" fmla="*/ 0 w 21410"/>
                  <a:gd name="T13" fmla="*/ 0 h 21364"/>
                  <a:gd name="T14" fmla="*/ 0 w 21410"/>
                  <a:gd name="T15" fmla="*/ 0 h 2136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410" h="21364">
                    <a:moveTo>
                      <a:pt x="1900" y="20635"/>
                    </a:moveTo>
                    <a:cubicBezTo>
                      <a:pt x="2356" y="21423"/>
                      <a:pt x="3246" y="21600"/>
                      <a:pt x="3876" y="21030"/>
                    </a:cubicBezTo>
                    <a:lnTo>
                      <a:pt x="20826" y="5740"/>
                    </a:lnTo>
                    <a:cubicBezTo>
                      <a:pt x="21457" y="5171"/>
                      <a:pt x="21600" y="4062"/>
                      <a:pt x="21143" y="3276"/>
                    </a:cubicBezTo>
                    <a:lnTo>
                      <a:pt x="19244" y="0"/>
                    </a:lnTo>
                    <a:lnTo>
                      <a:pt x="0" y="17361"/>
                    </a:lnTo>
                    <a:cubicBezTo>
                      <a:pt x="0" y="17361"/>
                      <a:pt x="1900" y="20635"/>
                      <a:pt x="1900" y="20635"/>
                    </a:cubicBezTo>
                    <a:close/>
                    <a:moveTo>
                      <a:pt x="1900" y="20635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79" name="AutoShape 58"/>
              <p:cNvSpPr>
                <a:spLocks/>
              </p:cNvSpPr>
              <p:nvPr/>
            </p:nvSpPr>
            <p:spPr bwMode="auto">
              <a:xfrm>
                <a:off x="1616" y="1320"/>
                <a:ext cx="344" cy="344"/>
              </a:xfrm>
              <a:custGeom>
                <a:avLst/>
                <a:gdLst>
                  <a:gd name="T0" fmla="*/ 0 w 19754"/>
                  <a:gd name="T1" fmla="*/ 0 h 19671"/>
                  <a:gd name="T2" fmla="*/ 0 w 19754"/>
                  <a:gd name="T3" fmla="*/ 0 h 19671"/>
                  <a:gd name="T4" fmla="*/ 0 w 19754"/>
                  <a:gd name="T5" fmla="*/ 0 h 19671"/>
                  <a:gd name="T6" fmla="*/ 0 w 19754"/>
                  <a:gd name="T7" fmla="*/ 0 h 19671"/>
                  <a:gd name="T8" fmla="*/ 0 w 19754"/>
                  <a:gd name="T9" fmla="*/ 0 h 19671"/>
                  <a:gd name="T10" fmla="*/ 0 w 19754"/>
                  <a:gd name="T11" fmla="*/ 0 h 19671"/>
                  <a:gd name="T12" fmla="*/ 0 w 19754"/>
                  <a:gd name="T13" fmla="*/ 0 h 19671"/>
                  <a:gd name="T14" fmla="*/ 0 w 19754"/>
                  <a:gd name="T15" fmla="*/ 0 h 19671"/>
                  <a:gd name="T16" fmla="*/ 0 w 19754"/>
                  <a:gd name="T17" fmla="*/ 0 h 19671"/>
                  <a:gd name="T18" fmla="*/ 0 w 19754"/>
                  <a:gd name="T19" fmla="*/ 0 h 19671"/>
                  <a:gd name="T20" fmla="*/ 0 w 19754"/>
                  <a:gd name="T21" fmla="*/ 0 h 19671"/>
                  <a:gd name="T22" fmla="*/ 0 w 19754"/>
                  <a:gd name="T23" fmla="*/ 0 h 19671"/>
                  <a:gd name="T24" fmla="*/ 0 w 19754"/>
                  <a:gd name="T25" fmla="*/ 0 h 1967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754" h="19671">
                    <a:moveTo>
                      <a:pt x="12111" y="19418"/>
                    </a:moveTo>
                    <a:lnTo>
                      <a:pt x="7073" y="12476"/>
                    </a:lnTo>
                    <a:cubicBezTo>
                      <a:pt x="6491" y="11675"/>
                      <a:pt x="6252" y="10706"/>
                      <a:pt x="6402" y="9745"/>
                    </a:cubicBezTo>
                    <a:cubicBezTo>
                      <a:pt x="6574" y="8683"/>
                      <a:pt x="7205" y="7693"/>
                      <a:pt x="8138" y="7021"/>
                    </a:cubicBezTo>
                    <a:cubicBezTo>
                      <a:pt x="8867" y="6496"/>
                      <a:pt x="9729" y="6215"/>
                      <a:pt x="10562" y="6221"/>
                    </a:cubicBezTo>
                    <a:cubicBezTo>
                      <a:pt x="11571" y="6232"/>
                      <a:pt x="12512" y="6668"/>
                      <a:pt x="13203" y="7440"/>
                    </a:cubicBezTo>
                    <a:cubicBezTo>
                      <a:pt x="13217" y="7459"/>
                      <a:pt x="16224" y="10807"/>
                      <a:pt x="18916" y="13802"/>
                    </a:cubicBezTo>
                    <a:cubicBezTo>
                      <a:pt x="20277" y="10713"/>
                      <a:pt x="20012" y="7002"/>
                      <a:pt x="17882" y="4071"/>
                    </a:cubicBezTo>
                    <a:cubicBezTo>
                      <a:pt x="14683" y="-331"/>
                      <a:pt x="8510" y="-1316"/>
                      <a:pt x="4088" y="1868"/>
                    </a:cubicBezTo>
                    <a:cubicBezTo>
                      <a:pt x="-332" y="5052"/>
                      <a:pt x="-1323" y="11198"/>
                      <a:pt x="1875" y="15599"/>
                    </a:cubicBezTo>
                    <a:cubicBezTo>
                      <a:pt x="4269" y="18903"/>
                      <a:pt x="8350" y="20284"/>
                      <a:pt x="12111" y="19418"/>
                    </a:cubicBezTo>
                    <a:cubicBezTo>
                      <a:pt x="12111" y="19418"/>
                      <a:pt x="12111" y="19418"/>
                      <a:pt x="12111" y="19418"/>
                    </a:cubicBezTo>
                    <a:close/>
                    <a:moveTo>
                      <a:pt x="12111" y="19418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80" name="AutoShape 59"/>
              <p:cNvSpPr>
                <a:spLocks/>
              </p:cNvSpPr>
              <p:nvPr/>
            </p:nvSpPr>
            <p:spPr bwMode="auto">
              <a:xfrm>
                <a:off x="1752" y="1464"/>
                <a:ext cx="639" cy="591"/>
              </a:xfrm>
              <a:custGeom>
                <a:avLst/>
                <a:gdLst>
                  <a:gd name="T0" fmla="*/ 0 w 21364"/>
                  <a:gd name="T1" fmla="*/ 0 h 21446"/>
                  <a:gd name="T2" fmla="*/ 0 w 21364"/>
                  <a:gd name="T3" fmla="*/ 0 h 21446"/>
                  <a:gd name="T4" fmla="*/ 0 w 21364"/>
                  <a:gd name="T5" fmla="*/ 0 h 21446"/>
                  <a:gd name="T6" fmla="*/ 0 w 21364"/>
                  <a:gd name="T7" fmla="*/ 0 h 21446"/>
                  <a:gd name="T8" fmla="*/ 0 w 21364"/>
                  <a:gd name="T9" fmla="*/ 0 h 21446"/>
                  <a:gd name="T10" fmla="*/ 0 w 21364"/>
                  <a:gd name="T11" fmla="*/ 0 h 21446"/>
                  <a:gd name="T12" fmla="*/ 0 w 21364"/>
                  <a:gd name="T13" fmla="*/ 0 h 21446"/>
                  <a:gd name="T14" fmla="*/ 0 w 21364"/>
                  <a:gd name="T15" fmla="*/ 0 h 21446"/>
                  <a:gd name="T16" fmla="*/ 0 w 21364"/>
                  <a:gd name="T17" fmla="*/ 0 h 21446"/>
                  <a:gd name="T18" fmla="*/ 0 w 21364"/>
                  <a:gd name="T19" fmla="*/ 0 h 21446"/>
                  <a:gd name="T20" fmla="*/ 0 w 21364"/>
                  <a:gd name="T21" fmla="*/ 0 h 21446"/>
                  <a:gd name="T22" fmla="*/ 0 w 21364"/>
                  <a:gd name="T23" fmla="*/ 0 h 21446"/>
                  <a:gd name="T24" fmla="*/ 0 w 21364"/>
                  <a:gd name="T25" fmla="*/ 0 h 21446"/>
                  <a:gd name="T26" fmla="*/ 0 w 21364"/>
                  <a:gd name="T27" fmla="*/ 0 h 21446"/>
                  <a:gd name="T28" fmla="*/ 0 w 21364"/>
                  <a:gd name="T29" fmla="*/ 0 h 21446"/>
                  <a:gd name="T30" fmla="*/ 0 w 21364"/>
                  <a:gd name="T31" fmla="*/ 0 h 21446"/>
                  <a:gd name="T32" fmla="*/ 0 w 21364"/>
                  <a:gd name="T33" fmla="*/ 0 h 21446"/>
                  <a:gd name="T34" fmla="*/ 0 w 21364"/>
                  <a:gd name="T35" fmla="*/ 0 h 21446"/>
                  <a:gd name="T36" fmla="*/ 0 w 21364"/>
                  <a:gd name="T37" fmla="*/ 0 h 21446"/>
                  <a:gd name="T38" fmla="*/ 0 w 21364"/>
                  <a:gd name="T39" fmla="*/ 0 h 21446"/>
                  <a:gd name="T40" fmla="*/ 0 w 21364"/>
                  <a:gd name="T41" fmla="*/ 0 h 21446"/>
                  <a:gd name="T42" fmla="*/ 0 w 21364"/>
                  <a:gd name="T43" fmla="*/ 0 h 21446"/>
                  <a:gd name="T44" fmla="*/ 0 w 21364"/>
                  <a:gd name="T45" fmla="*/ 0 h 21446"/>
                  <a:gd name="T46" fmla="*/ 0 w 21364"/>
                  <a:gd name="T47" fmla="*/ 0 h 21446"/>
                  <a:gd name="T48" fmla="*/ 0 w 21364"/>
                  <a:gd name="T49" fmla="*/ 0 h 2144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1364" h="21446">
                    <a:moveTo>
                      <a:pt x="17122" y="4419"/>
                    </a:moveTo>
                    <a:cubicBezTo>
                      <a:pt x="16731" y="3831"/>
                      <a:pt x="16036" y="3582"/>
                      <a:pt x="15399" y="3807"/>
                    </a:cubicBezTo>
                    <a:cubicBezTo>
                      <a:pt x="13495" y="4472"/>
                      <a:pt x="9660" y="5826"/>
                      <a:pt x="9117" y="6097"/>
                    </a:cubicBezTo>
                    <a:cubicBezTo>
                      <a:pt x="8950" y="6182"/>
                      <a:pt x="8796" y="6280"/>
                      <a:pt x="8657" y="6390"/>
                    </a:cubicBezTo>
                    <a:cubicBezTo>
                      <a:pt x="8282" y="6685"/>
                      <a:pt x="8029" y="7053"/>
                      <a:pt x="7958" y="7398"/>
                    </a:cubicBezTo>
                    <a:lnTo>
                      <a:pt x="7956" y="7400"/>
                    </a:lnTo>
                    <a:lnTo>
                      <a:pt x="7953" y="7397"/>
                    </a:lnTo>
                    <a:cubicBezTo>
                      <a:pt x="7935" y="7375"/>
                      <a:pt x="2207" y="415"/>
                      <a:pt x="2199" y="403"/>
                    </a:cubicBezTo>
                    <a:cubicBezTo>
                      <a:pt x="1739" y="-154"/>
                      <a:pt x="1088" y="-78"/>
                      <a:pt x="613" y="295"/>
                    </a:cubicBezTo>
                    <a:cubicBezTo>
                      <a:pt x="74" y="718"/>
                      <a:pt x="-236" y="1522"/>
                      <a:pt x="223" y="2204"/>
                    </a:cubicBezTo>
                    <a:lnTo>
                      <a:pt x="8338" y="14398"/>
                    </a:lnTo>
                    <a:cubicBezTo>
                      <a:pt x="8434" y="14543"/>
                      <a:pt x="8417" y="14740"/>
                      <a:pt x="8298" y="14866"/>
                    </a:cubicBezTo>
                    <a:lnTo>
                      <a:pt x="8292" y="14870"/>
                    </a:lnTo>
                    <a:cubicBezTo>
                      <a:pt x="8284" y="14882"/>
                      <a:pt x="8269" y="14893"/>
                      <a:pt x="8259" y="14902"/>
                    </a:cubicBezTo>
                    <a:lnTo>
                      <a:pt x="8250" y="14908"/>
                    </a:lnTo>
                    <a:cubicBezTo>
                      <a:pt x="7864" y="15193"/>
                      <a:pt x="7004" y="15850"/>
                      <a:pt x="5304" y="15197"/>
                    </a:cubicBezTo>
                    <a:cubicBezTo>
                      <a:pt x="5079" y="15112"/>
                      <a:pt x="4874" y="15034"/>
                      <a:pt x="4686" y="14962"/>
                    </a:cubicBezTo>
                    <a:cubicBezTo>
                      <a:pt x="4098" y="14739"/>
                      <a:pt x="3584" y="14849"/>
                      <a:pt x="3220" y="15135"/>
                    </a:cubicBezTo>
                    <a:cubicBezTo>
                      <a:pt x="2582" y="15637"/>
                      <a:pt x="2407" y="16688"/>
                      <a:pt x="3142" y="17475"/>
                    </a:cubicBezTo>
                    <a:cubicBezTo>
                      <a:pt x="4212" y="18623"/>
                      <a:pt x="7554" y="20631"/>
                      <a:pt x="12047" y="21446"/>
                    </a:cubicBezTo>
                    <a:lnTo>
                      <a:pt x="21364" y="14126"/>
                    </a:lnTo>
                    <a:lnTo>
                      <a:pt x="21154" y="11659"/>
                    </a:lnTo>
                    <a:cubicBezTo>
                      <a:pt x="21082" y="10783"/>
                      <a:pt x="20795" y="9944"/>
                      <a:pt x="20319" y="9229"/>
                    </a:cubicBezTo>
                    <a:cubicBezTo>
                      <a:pt x="20319" y="9229"/>
                      <a:pt x="17122" y="4419"/>
                      <a:pt x="17122" y="4419"/>
                    </a:cubicBezTo>
                    <a:close/>
                    <a:moveTo>
                      <a:pt x="17122" y="4419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81" name="AutoShape 60"/>
              <p:cNvSpPr>
                <a:spLocks/>
              </p:cNvSpPr>
              <p:nvPr/>
            </p:nvSpPr>
            <p:spPr bwMode="auto">
              <a:xfrm>
                <a:off x="2408" y="848"/>
                <a:ext cx="231" cy="185"/>
              </a:xfrm>
              <a:custGeom>
                <a:avLst/>
                <a:gdLst>
                  <a:gd name="T0" fmla="*/ 0 w 21411"/>
                  <a:gd name="T1" fmla="*/ 0 h 21364"/>
                  <a:gd name="T2" fmla="*/ 0 w 21411"/>
                  <a:gd name="T3" fmla="*/ 0 h 21364"/>
                  <a:gd name="T4" fmla="*/ 0 w 21411"/>
                  <a:gd name="T5" fmla="*/ 0 h 21364"/>
                  <a:gd name="T6" fmla="*/ 0 w 21411"/>
                  <a:gd name="T7" fmla="*/ 0 h 21364"/>
                  <a:gd name="T8" fmla="*/ 0 w 21411"/>
                  <a:gd name="T9" fmla="*/ 0 h 21364"/>
                  <a:gd name="T10" fmla="*/ 0 w 21411"/>
                  <a:gd name="T11" fmla="*/ 0 h 21364"/>
                  <a:gd name="T12" fmla="*/ 0 w 21411"/>
                  <a:gd name="T13" fmla="*/ 0 h 21364"/>
                  <a:gd name="T14" fmla="*/ 0 w 21411"/>
                  <a:gd name="T15" fmla="*/ 0 h 2136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411" h="21364">
                    <a:moveTo>
                      <a:pt x="1900" y="20636"/>
                    </a:moveTo>
                    <a:cubicBezTo>
                      <a:pt x="2356" y="21423"/>
                      <a:pt x="3246" y="21600"/>
                      <a:pt x="3877" y="21031"/>
                    </a:cubicBezTo>
                    <a:lnTo>
                      <a:pt x="20827" y="5740"/>
                    </a:lnTo>
                    <a:cubicBezTo>
                      <a:pt x="21458" y="5171"/>
                      <a:pt x="21600" y="4062"/>
                      <a:pt x="21144" y="3276"/>
                    </a:cubicBezTo>
                    <a:lnTo>
                      <a:pt x="19244" y="0"/>
                    </a:lnTo>
                    <a:lnTo>
                      <a:pt x="0" y="17361"/>
                    </a:lnTo>
                    <a:cubicBezTo>
                      <a:pt x="0" y="17361"/>
                      <a:pt x="1900" y="20636"/>
                      <a:pt x="1900" y="20636"/>
                    </a:cubicBezTo>
                    <a:close/>
                    <a:moveTo>
                      <a:pt x="1900" y="20636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82" name="AutoShape 61"/>
              <p:cNvSpPr>
                <a:spLocks/>
              </p:cNvSpPr>
              <p:nvPr/>
            </p:nvSpPr>
            <p:spPr bwMode="auto">
              <a:xfrm>
                <a:off x="2016" y="432"/>
                <a:ext cx="256" cy="256"/>
              </a:xfrm>
              <a:custGeom>
                <a:avLst/>
                <a:gdLst>
                  <a:gd name="T0" fmla="*/ 0 w 19754"/>
                  <a:gd name="T1" fmla="*/ 0 h 19671"/>
                  <a:gd name="T2" fmla="*/ 0 w 19754"/>
                  <a:gd name="T3" fmla="*/ 0 h 19671"/>
                  <a:gd name="T4" fmla="*/ 0 w 19754"/>
                  <a:gd name="T5" fmla="*/ 0 h 19671"/>
                  <a:gd name="T6" fmla="*/ 0 w 19754"/>
                  <a:gd name="T7" fmla="*/ 0 h 19671"/>
                  <a:gd name="T8" fmla="*/ 0 w 19754"/>
                  <a:gd name="T9" fmla="*/ 0 h 19671"/>
                  <a:gd name="T10" fmla="*/ 0 w 19754"/>
                  <a:gd name="T11" fmla="*/ 0 h 19671"/>
                  <a:gd name="T12" fmla="*/ 0 w 19754"/>
                  <a:gd name="T13" fmla="*/ 0 h 19671"/>
                  <a:gd name="T14" fmla="*/ 0 w 19754"/>
                  <a:gd name="T15" fmla="*/ 0 h 19671"/>
                  <a:gd name="T16" fmla="*/ 0 w 19754"/>
                  <a:gd name="T17" fmla="*/ 0 h 19671"/>
                  <a:gd name="T18" fmla="*/ 0 w 19754"/>
                  <a:gd name="T19" fmla="*/ 0 h 19671"/>
                  <a:gd name="T20" fmla="*/ 0 w 19754"/>
                  <a:gd name="T21" fmla="*/ 0 h 19671"/>
                  <a:gd name="T22" fmla="*/ 0 w 19754"/>
                  <a:gd name="T23" fmla="*/ 0 h 19671"/>
                  <a:gd name="T24" fmla="*/ 0 w 19754"/>
                  <a:gd name="T25" fmla="*/ 0 h 1967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754" h="19671">
                    <a:moveTo>
                      <a:pt x="12113" y="19418"/>
                    </a:moveTo>
                    <a:lnTo>
                      <a:pt x="7075" y="12477"/>
                    </a:lnTo>
                    <a:cubicBezTo>
                      <a:pt x="6493" y="11675"/>
                      <a:pt x="6253" y="10706"/>
                      <a:pt x="6402" y="9745"/>
                    </a:cubicBezTo>
                    <a:cubicBezTo>
                      <a:pt x="6574" y="8683"/>
                      <a:pt x="7205" y="7693"/>
                      <a:pt x="8138" y="7021"/>
                    </a:cubicBezTo>
                    <a:cubicBezTo>
                      <a:pt x="8867" y="6496"/>
                      <a:pt x="9730" y="6215"/>
                      <a:pt x="10563" y="6222"/>
                    </a:cubicBezTo>
                    <a:cubicBezTo>
                      <a:pt x="11572" y="6232"/>
                      <a:pt x="12512" y="6668"/>
                      <a:pt x="13204" y="7440"/>
                    </a:cubicBezTo>
                    <a:cubicBezTo>
                      <a:pt x="13218" y="7459"/>
                      <a:pt x="16224" y="10807"/>
                      <a:pt x="18916" y="13802"/>
                    </a:cubicBezTo>
                    <a:cubicBezTo>
                      <a:pt x="20277" y="10712"/>
                      <a:pt x="20013" y="7002"/>
                      <a:pt x="17882" y="4071"/>
                    </a:cubicBezTo>
                    <a:cubicBezTo>
                      <a:pt x="14684" y="-331"/>
                      <a:pt x="8510" y="-1316"/>
                      <a:pt x="4090" y="1868"/>
                    </a:cubicBezTo>
                    <a:cubicBezTo>
                      <a:pt x="-331" y="5052"/>
                      <a:pt x="-1323" y="11198"/>
                      <a:pt x="1876" y="15599"/>
                    </a:cubicBezTo>
                    <a:cubicBezTo>
                      <a:pt x="4269" y="18903"/>
                      <a:pt x="8351" y="20284"/>
                      <a:pt x="12113" y="19418"/>
                    </a:cubicBezTo>
                    <a:cubicBezTo>
                      <a:pt x="12113" y="19418"/>
                      <a:pt x="12113" y="19418"/>
                      <a:pt x="12113" y="19418"/>
                    </a:cubicBezTo>
                    <a:close/>
                    <a:moveTo>
                      <a:pt x="12113" y="19418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83" name="AutoShape 62"/>
              <p:cNvSpPr>
                <a:spLocks/>
              </p:cNvSpPr>
              <p:nvPr/>
            </p:nvSpPr>
            <p:spPr bwMode="auto">
              <a:xfrm>
                <a:off x="2120" y="536"/>
                <a:ext cx="476" cy="440"/>
              </a:xfrm>
              <a:custGeom>
                <a:avLst/>
                <a:gdLst>
                  <a:gd name="T0" fmla="*/ 0 w 21364"/>
                  <a:gd name="T1" fmla="*/ 0 h 21446"/>
                  <a:gd name="T2" fmla="*/ 0 w 21364"/>
                  <a:gd name="T3" fmla="*/ 0 h 21446"/>
                  <a:gd name="T4" fmla="*/ 0 w 21364"/>
                  <a:gd name="T5" fmla="*/ 0 h 21446"/>
                  <a:gd name="T6" fmla="*/ 0 w 21364"/>
                  <a:gd name="T7" fmla="*/ 0 h 21446"/>
                  <a:gd name="T8" fmla="*/ 0 w 21364"/>
                  <a:gd name="T9" fmla="*/ 0 h 21446"/>
                  <a:gd name="T10" fmla="*/ 0 w 21364"/>
                  <a:gd name="T11" fmla="*/ 0 h 21446"/>
                  <a:gd name="T12" fmla="*/ 0 w 21364"/>
                  <a:gd name="T13" fmla="*/ 0 h 21446"/>
                  <a:gd name="T14" fmla="*/ 0 w 21364"/>
                  <a:gd name="T15" fmla="*/ 0 h 21446"/>
                  <a:gd name="T16" fmla="*/ 0 w 21364"/>
                  <a:gd name="T17" fmla="*/ 0 h 21446"/>
                  <a:gd name="T18" fmla="*/ 0 w 21364"/>
                  <a:gd name="T19" fmla="*/ 0 h 21446"/>
                  <a:gd name="T20" fmla="*/ 0 w 21364"/>
                  <a:gd name="T21" fmla="*/ 0 h 21446"/>
                  <a:gd name="T22" fmla="*/ 0 w 21364"/>
                  <a:gd name="T23" fmla="*/ 0 h 21446"/>
                  <a:gd name="T24" fmla="*/ 0 w 21364"/>
                  <a:gd name="T25" fmla="*/ 0 h 21446"/>
                  <a:gd name="T26" fmla="*/ 0 w 21364"/>
                  <a:gd name="T27" fmla="*/ 0 h 21446"/>
                  <a:gd name="T28" fmla="*/ 0 w 21364"/>
                  <a:gd name="T29" fmla="*/ 0 h 21446"/>
                  <a:gd name="T30" fmla="*/ 0 w 21364"/>
                  <a:gd name="T31" fmla="*/ 0 h 21446"/>
                  <a:gd name="T32" fmla="*/ 0 w 21364"/>
                  <a:gd name="T33" fmla="*/ 0 h 21446"/>
                  <a:gd name="T34" fmla="*/ 0 w 21364"/>
                  <a:gd name="T35" fmla="*/ 0 h 21446"/>
                  <a:gd name="T36" fmla="*/ 0 w 21364"/>
                  <a:gd name="T37" fmla="*/ 0 h 21446"/>
                  <a:gd name="T38" fmla="*/ 0 w 21364"/>
                  <a:gd name="T39" fmla="*/ 0 h 21446"/>
                  <a:gd name="T40" fmla="*/ 0 w 21364"/>
                  <a:gd name="T41" fmla="*/ 0 h 21446"/>
                  <a:gd name="T42" fmla="*/ 0 w 21364"/>
                  <a:gd name="T43" fmla="*/ 0 h 21446"/>
                  <a:gd name="T44" fmla="*/ 0 w 21364"/>
                  <a:gd name="T45" fmla="*/ 0 h 21446"/>
                  <a:gd name="T46" fmla="*/ 0 w 21364"/>
                  <a:gd name="T47" fmla="*/ 0 h 21446"/>
                  <a:gd name="T48" fmla="*/ 0 w 21364"/>
                  <a:gd name="T49" fmla="*/ 0 h 2144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1364" h="21446">
                    <a:moveTo>
                      <a:pt x="17123" y="4419"/>
                    </a:moveTo>
                    <a:cubicBezTo>
                      <a:pt x="16730" y="3831"/>
                      <a:pt x="16036" y="3582"/>
                      <a:pt x="15399" y="3807"/>
                    </a:cubicBezTo>
                    <a:cubicBezTo>
                      <a:pt x="13495" y="4472"/>
                      <a:pt x="9660" y="5826"/>
                      <a:pt x="9118" y="6097"/>
                    </a:cubicBezTo>
                    <a:cubicBezTo>
                      <a:pt x="8950" y="6182"/>
                      <a:pt x="8796" y="6281"/>
                      <a:pt x="8657" y="6390"/>
                    </a:cubicBezTo>
                    <a:cubicBezTo>
                      <a:pt x="8281" y="6684"/>
                      <a:pt x="8029" y="7053"/>
                      <a:pt x="7958" y="7398"/>
                    </a:cubicBezTo>
                    <a:lnTo>
                      <a:pt x="7956" y="7400"/>
                    </a:lnTo>
                    <a:lnTo>
                      <a:pt x="7953" y="7397"/>
                    </a:lnTo>
                    <a:cubicBezTo>
                      <a:pt x="7934" y="7375"/>
                      <a:pt x="2206" y="415"/>
                      <a:pt x="2199" y="404"/>
                    </a:cubicBezTo>
                    <a:cubicBezTo>
                      <a:pt x="1739" y="-154"/>
                      <a:pt x="1087" y="-78"/>
                      <a:pt x="612" y="295"/>
                    </a:cubicBezTo>
                    <a:cubicBezTo>
                      <a:pt x="74" y="718"/>
                      <a:pt x="-236" y="1522"/>
                      <a:pt x="222" y="2204"/>
                    </a:cubicBezTo>
                    <a:lnTo>
                      <a:pt x="8337" y="14398"/>
                    </a:lnTo>
                    <a:cubicBezTo>
                      <a:pt x="8434" y="14543"/>
                      <a:pt x="8417" y="14740"/>
                      <a:pt x="8298" y="14866"/>
                    </a:cubicBezTo>
                    <a:lnTo>
                      <a:pt x="8293" y="14870"/>
                    </a:lnTo>
                    <a:cubicBezTo>
                      <a:pt x="8284" y="14882"/>
                      <a:pt x="8269" y="14893"/>
                      <a:pt x="8258" y="14902"/>
                    </a:cubicBezTo>
                    <a:lnTo>
                      <a:pt x="8250" y="14908"/>
                    </a:lnTo>
                    <a:cubicBezTo>
                      <a:pt x="7865" y="15192"/>
                      <a:pt x="7004" y="15850"/>
                      <a:pt x="5304" y="15197"/>
                    </a:cubicBezTo>
                    <a:cubicBezTo>
                      <a:pt x="5078" y="15112"/>
                      <a:pt x="4874" y="15034"/>
                      <a:pt x="4686" y="14962"/>
                    </a:cubicBezTo>
                    <a:cubicBezTo>
                      <a:pt x="4098" y="14739"/>
                      <a:pt x="3583" y="14849"/>
                      <a:pt x="3220" y="15135"/>
                    </a:cubicBezTo>
                    <a:cubicBezTo>
                      <a:pt x="2582" y="15637"/>
                      <a:pt x="2407" y="16688"/>
                      <a:pt x="3142" y="17475"/>
                    </a:cubicBezTo>
                    <a:cubicBezTo>
                      <a:pt x="4212" y="18623"/>
                      <a:pt x="7554" y="20632"/>
                      <a:pt x="12048" y="21446"/>
                    </a:cubicBezTo>
                    <a:lnTo>
                      <a:pt x="21364" y="14126"/>
                    </a:lnTo>
                    <a:lnTo>
                      <a:pt x="21155" y="11659"/>
                    </a:lnTo>
                    <a:cubicBezTo>
                      <a:pt x="21083" y="10783"/>
                      <a:pt x="20794" y="9944"/>
                      <a:pt x="20318" y="9229"/>
                    </a:cubicBezTo>
                    <a:cubicBezTo>
                      <a:pt x="20318" y="9229"/>
                      <a:pt x="17123" y="4419"/>
                      <a:pt x="17123" y="4419"/>
                    </a:cubicBezTo>
                    <a:close/>
                    <a:moveTo>
                      <a:pt x="17123" y="4419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84" name="AutoShape 63"/>
              <p:cNvSpPr>
                <a:spLocks/>
              </p:cNvSpPr>
              <p:nvPr/>
            </p:nvSpPr>
            <p:spPr bwMode="auto">
              <a:xfrm>
                <a:off x="3616" y="1032"/>
                <a:ext cx="231" cy="185"/>
              </a:xfrm>
              <a:custGeom>
                <a:avLst/>
                <a:gdLst>
                  <a:gd name="T0" fmla="*/ 0 w 21411"/>
                  <a:gd name="T1" fmla="*/ 0 h 21364"/>
                  <a:gd name="T2" fmla="*/ 0 w 21411"/>
                  <a:gd name="T3" fmla="*/ 0 h 21364"/>
                  <a:gd name="T4" fmla="*/ 0 w 21411"/>
                  <a:gd name="T5" fmla="*/ 0 h 21364"/>
                  <a:gd name="T6" fmla="*/ 0 w 21411"/>
                  <a:gd name="T7" fmla="*/ 0 h 21364"/>
                  <a:gd name="T8" fmla="*/ 0 w 21411"/>
                  <a:gd name="T9" fmla="*/ 0 h 21364"/>
                  <a:gd name="T10" fmla="*/ 0 w 21411"/>
                  <a:gd name="T11" fmla="*/ 0 h 21364"/>
                  <a:gd name="T12" fmla="*/ 0 w 21411"/>
                  <a:gd name="T13" fmla="*/ 0 h 21364"/>
                  <a:gd name="T14" fmla="*/ 0 w 21411"/>
                  <a:gd name="T15" fmla="*/ 0 h 2136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411" h="21364">
                    <a:moveTo>
                      <a:pt x="1900" y="20635"/>
                    </a:moveTo>
                    <a:cubicBezTo>
                      <a:pt x="2357" y="21421"/>
                      <a:pt x="3247" y="21600"/>
                      <a:pt x="3878" y="21031"/>
                    </a:cubicBezTo>
                    <a:lnTo>
                      <a:pt x="20826" y="5739"/>
                    </a:lnTo>
                    <a:cubicBezTo>
                      <a:pt x="21457" y="5171"/>
                      <a:pt x="21600" y="4061"/>
                      <a:pt x="21144" y="3276"/>
                    </a:cubicBezTo>
                    <a:lnTo>
                      <a:pt x="19243" y="0"/>
                    </a:lnTo>
                    <a:lnTo>
                      <a:pt x="0" y="17360"/>
                    </a:lnTo>
                    <a:cubicBezTo>
                      <a:pt x="0" y="17360"/>
                      <a:pt x="1900" y="20635"/>
                      <a:pt x="1900" y="20635"/>
                    </a:cubicBezTo>
                    <a:close/>
                    <a:moveTo>
                      <a:pt x="1900" y="20635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85" name="AutoShape 64"/>
              <p:cNvSpPr>
                <a:spLocks/>
              </p:cNvSpPr>
              <p:nvPr/>
            </p:nvSpPr>
            <p:spPr bwMode="auto">
              <a:xfrm>
                <a:off x="3224" y="616"/>
                <a:ext cx="256" cy="256"/>
              </a:xfrm>
              <a:custGeom>
                <a:avLst/>
                <a:gdLst>
                  <a:gd name="T0" fmla="*/ 0 w 19754"/>
                  <a:gd name="T1" fmla="*/ 0 h 19671"/>
                  <a:gd name="T2" fmla="*/ 0 w 19754"/>
                  <a:gd name="T3" fmla="*/ 0 h 19671"/>
                  <a:gd name="T4" fmla="*/ 0 w 19754"/>
                  <a:gd name="T5" fmla="*/ 0 h 19671"/>
                  <a:gd name="T6" fmla="*/ 0 w 19754"/>
                  <a:gd name="T7" fmla="*/ 0 h 19671"/>
                  <a:gd name="T8" fmla="*/ 0 w 19754"/>
                  <a:gd name="T9" fmla="*/ 0 h 19671"/>
                  <a:gd name="T10" fmla="*/ 0 w 19754"/>
                  <a:gd name="T11" fmla="*/ 0 h 19671"/>
                  <a:gd name="T12" fmla="*/ 0 w 19754"/>
                  <a:gd name="T13" fmla="*/ 0 h 19671"/>
                  <a:gd name="T14" fmla="*/ 0 w 19754"/>
                  <a:gd name="T15" fmla="*/ 0 h 19671"/>
                  <a:gd name="T16" fmla="*/ 0 w 19754"/>
                  <a:gd name="T17" fmla="*/ 0 h 19671"/>
                  <a:gd name="T18" fmla="*/ 0 w 19754"/>
                  <a:gd name="T19" fmla="*/ 0 h 19671"/>
                  <a:gd name="T20" fmla="*/ 0 w 19754"/>
                  <a:gd name="T21" fmla="*/ 0 h 19671"/>
                  <a:gd name="T22" fmla="*/ 0 w 19754"/>
                  <a:gd name="T23" fmla="*/ 0 h 19671"/>
                  <a:gd name="T24" fmla="*/ 0 w 19754"/>
                  <a:gd name="T25" fmla="*/ 0 h 1967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754" h="19671">
                    <a:moveTo>
                      <a:pt x="12113" y="19419"/>
                    </a:moveTo>
                    <a:lnTo>
                      <a:pt x="7075" y="12478"/>
                    </a:lnTo>
                    <a:cubicBezTo>
                      <a:pt x="6493" y="11676"/>
                      <a:pt x="6253" y="10706"/>
                      <a:pt x="6403" y="9746"/>
                    </a:cubicBezTo>
                    <a:cubicBezTo>
                      <a:pt x="6574" y="8683"/>
                      <a:pt x="7204" y="7694"/>
                      <a:pt x="8139" y="7021"/>
                    </a:cubicBezTo>
                    <a:cubicBezTo>
                      <a:pt x="8867" y="6496"/>
                      <a:pt x="9730" y="6215"/>
                      <a:pt x="10563" y="6222"/>
                    </a:cubicBezTo>
                    <a:cubicBezTo>
                      <a:pt x="11571" y="6232"/>
                      <a:pt x="12512" y="6667"/>
                      <a:pt x="13204" y="7440"/>
                    </a:cubicBezTo>
                    <a:cubicBezTo>
                      <a:pt x="13217" y="7459"/>
                      <a:pt x="16225" y="10808"/>
                      <a:pt x="18916" y="13803"/>
                    </a:cubicBezTo>
                    <a:cubicBezTo>
                      <a:pt x="20277" y="10712"/>
                      <a:pt x="20013" y="7002"/>
                      <a:pt x="17882" y="4071"/>
                    </a:cubicBezTo>
                    <a:cubicBezTo>
                      <a:pt x="14683" y="-331"/>
                      <a:pt x="8510" y="-1316"/>
                      <a:pt x="4089" y="1868"/>
                    </a:cubicBezTo>
                    <a:cubicBezTo>
                      <a:pt x="-331" y="5052"/>
                      <a:pt x="-1323" y="11199"/>
                      <a:pt x="1876" y="15599"/>
                    </a:cubicBezTo>
                    <a:cubicBezTo>
                      <a:pt x="4269" y="18904"/>
                      <a:pt x="8352" y="20284"/>
                      <a:pt x="12113" y="19419"/>
                    </a:cubicBezTo>
                    <a:cubicBezTo>
                      <a:pt x="12113" y="19419"/>
                      <a:pt x="12113" y="19419"/>
                      <a:pt x="12113" y="19419"/>
                    </a:cubicBezTo>
                    <a:close/>
                    <a:moveTo>
                      <a:pt x="12113" y="19419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86" name="AutoShape 65"/>
              <p:cNvSpPr>
                <a:spLocks/>
              </p:cNvSpPr>
              <p:nvPr/>
            </p:nvSpPr>
            <p:spPr bwMode="auto">
              <a:xfrm>
                <a:off x="3328" y="720"/>
                <a:ext cx="476" cy="440"/>
              </a:xfrm>
              <a:custGeom>
                <a:avLst/>
                <a:gdLst>
                  <a:gd name="T0" fmla="*/ 0 w 21364"/>
                  <a:gd name="T1" fmla="*/ 0 h 21446"/>
                  <a:gd name="T2" fmla="*/ 0 w 21364"/>
                  <a:gd name="T3" fmla="*/ 0 h 21446"/>
                  <a:gd name="T4" fmla="*/ 0 w 21364"/>
                  <a:gd name="T5" fmla="*/ 0 h 21446"/>
                  <a:gd name="T6" fmla="*/ 0 w 21364"/>
                  <a:gd name="T7" fmla="*/ 0 h 21446"/>
                  <a:gd name="T8" fmla="*/ 0 w 21364"/>
                  <a:gd name="T9" fmla="*/ 0 h 21446"/>
                  <a:gd name="T10" fmla="*/ 0 w 21364"/>
                  <a:gd name="T11" fmla="*/ 0 h 21446"/>
                  <a:gd name="T12" fmla="*/ 0 w 21364"/>
                  <a:gd name="T13" fmla="*/ 0 h 21446"/>
                  <a:gd name="T14" fmla="*/ 0 w 21364"/>
                  <a:gd name="T15" fmla="*/ 0 h 21446"/>
                  <a:gd name="T16" fmla="*/ 0 w 21364"/>
                  <a:gd name="T17" fmla="*/ 0 h 21446"/>
                  <a:gd name="T18" fmla="*/ 0 w 21364"/>
                  <a:gd name="T19" fmla="*/ 0 h 21446"/>
                  <a:gd name="T20" fmla="*/ 0 w 21364"/>
                  <a:gd name="T21" fmla="*/ 0 h 21446"/>
                  <a:gd name="T22" fmla="*/ 0 w 21364"/>
                  <a:gd name="T23" fmla="*/ 0 h 21446"/>
                  <a:gd name="T24" fmla="*/ 0 w 21364"/>
                  <a:gd name="T25" fmla="*/ 0 h 21446"/>
                  <a:gd name="T26" fmla="*/ 0 w 21364"/>
                  <a:gd name="T27" fmla="*/ 0 h 21446"/>
                  <a:gd name="T28" fmla="*/ 0 w 21364"/>
                  <a:gd name="T29" fmla="*/ 0 h 21446"/>
                  <a:gd name="T30" fmla="*/ 0 w 21364"/>
                  <a:gd name="T31" fmla="*/ 0 h 21446"/>
                  <a:gd name="T32" fmla="*/ 0 w 21364"/>
                  <a:gd name="T33" fmla="*/ 0 h 21446"/>
                  <a:gd name="T34" fmla="*/ 0 w 21364"/>
                  <a:gd name="T35" fmla="*/ 0 h 21446"/>
                  <a:gd name="T36" fmla="*/ 0 w 21364"/>
                  <a:gd name="T37" fmla="*/ 0 h 21446"/>
                  <a:gd name="T38" fmla="*/ 0 w 21364"/>
                  <a:gd name="T39" fmla="*/ 0 h 21446"/>
                  <a:gd name="T40" fmla="*/ 0 w 21364"/>
                  <a:gd name="T41" fmla="*/ 0 h 21446"/>
                  <a:gd name="T42" fmla="*/ 0 w 21364"/>
                  <a:gd name="T43" fmla="*/ 0 h 21446"/>
                  <a:gd name="T44" fmla="*/ 0 w 21364"/>
                  <a:gd name="T45" fmla="*/ 0 h 21446"/>
                  <a:gd name="T46" fmla="*/ 0 w 21364"/>
                  <a:gd name="T47" fmla="*/ 0 h 21446"/>
                  <a:gd name="T48" fmla="*/ 0 w 21364"/>
                  <a:gd name="T49" fmla="*/ 0 h 2144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1364" h="21446">
                    <a:moveTo>
                      <a:pt x="17122" y="4419"/>
                    </a:moveTo>
                    <a:cubicBezTo>
                      <a:pt x="16731" y="3831"/>
                      <a:pt x="16036" y="3582"/>
                      <a:pt x="15399" y="3807"/>
                    </a:cubicBezTo>
                    <a:cubicBezTo>
                      <a:pt x="13495" y="4472"/>
                      <a:pt x="9660" y="5826"/>
                      <a:pt x="9117" y="6097"/>
                    </a:cubicBezTo>
                    <a:cubicBezTo>
                      <a:pt x="8950" y="6182"/>
                      <a:pt x="8796" y="6280"/>
                      <a:pt x="8657" y="6390"/>
                    </a:cubicBezTo>
                    <a:cubicBezTo>
                      <a:pt x="8282" y="6684"/>
                      <a:pt x="8029" y="7053"/>
                      <a:pt x="7958" y="7398"/>
                    </a:cubicBezTo>
                    <a:lnTo>
                      <a:pt x="7955" y="7400"/>
                    </a:lnTo>
                    <a:lnTo>
                      <a:pt x="7953" y="7397"/>
                    </a:lnTo>
                    <a:cubicBezTo>
                      <a:pt x="7934" y="7375"/>
                      <a:pt x="2207" y="415"/>
                      <a:pt x="2199" y="404"/>
                    </a:cubicBezTo>
                    <a:cubicBezTo>
                      <a:pt x="1739" y="-154"/>
                      <a:pt x="1087" y="-79"/>
                      <a:pt x="612" y="295"/>
                    </a:cubicBezTo>
                    <a:cubicBezTo>
                      <a:pt x="74" y="718"/>
                      <a:pt x="-236" y="1522"/>
                      <a:pt x="222" y="2204"/>
                    </a:cubicBezTo>
                    <a:lnTo>
                      <a:pt x="8337" y="14398"/>
                    </a:lnTo>
                    <a:cubicBezTo>
                      <a:pt x="8434" y="14543"/>
                      <a:pt x="8417" y="14740"/>
                      <a:pt x="8298" y="14866"/>
                    </a:cubicBezTo>
                    <a:lnTo>
                      <a:pt x="8292" y="14870"/>
                    </a:lnTo>
                    <a:cubicBezTo>
                      <a:pt x="8284" y="14882"/>
                      <a:pt x="8269" y="14893"/>
                      <a:pt x="8258" y="14902"/>
                    </a:cubicBezTo>
                    <a:lnTo>
                      <a:pt x="8250" y="14908"/>
                    </a:lnTo>
                    <a:cubicBezTo>
                      <a:pt x="7865" y="15192"/>
                      <a:pt x="7004" y="15851"/>
                      <a:pt x="5304" y="15197"/>
                    </a:cubicBezTo>
                    <a:cubicBezTo>
                      <a:pt x="5078" y="15112"/>
                      <a:pt x="4874" y="15035"/>
                      <a:pt x="4686" y="14962"/>
                    </a:cubicBezTo>
                    <a:cubicBezTo>
                      <a:pt x="4098" y="14739"/>
                      <a:pt x="3583" y="14849"/>
                      <a:pt x="3220" y="15136"/>
                    </a:cubicBezTo>
                    <a:cubicBezTo>
                      <a:pt x="2582" y="15636"/>
                      <a:pt x="2406" y="16688"/>
                      <a:pt x="3142" y="17475"/>
                    </a:cubicBezTo>
                    <a:cubicBezTo>
                      <a:pt x="4212" y="18623"/>
                      <a:pt x="7554" y="20632"/>
                      <a:pt x="12047" y="21446"/>
                    </a:cubicBezTo>
                    <a:lnTo>
                      <a:pt x="21364" y="14126"/>
                    </a:lnTo>
                    <a:lnTo>
                      <a:pt x="21155" y="11659"/>
                    </a:lnTo>
                    <a:cubicBezTo>
                      <a:pt x="21083" y="10783"/>
                      <a:pt x="20794" y="9943"/>
                      <a:pt x="20318" y="9229"/>
                    </a:cubicBezTo>
                    <a:cubicBezTo>
                      <a:pt x="20318" y="9229"/>
                      <a:pt x="17122" y="4419"/>
                      <a:pt x="17122" y="4419"/>
                    </a:cubicBezTo>
                    <a:close/>
                    <a:moveTo>
                      <a:pt x="17122" y="4419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87" name="AutoShape 66"/>
              <p:cNvSpPr>
                <a:spLocks/>
              </p:cNvSpPr>
              <p:nvPr/>
            </p:nvSpPr>
            <p:spPr bwMode="auto">
              <a:xfrm>
                <a:off x="0" y="944"/>
                <a:ext cx="438" cy="67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1600" h="21600">
                    <a:moveTo>
                      <a:pt x="12587" y="13398"/>
                    </a:moveTo>
                    <a:lnTo>
                      <a:pt x="18373" y="20368"/>
                    </a:lnTo>
                    <a:lnTo>
                      <a:pt x="14776" y="21600"/>
                    </a:lnTo>
                    <a:lnTo>
                      <a:pt x="9212" y="14542"/>
                    </a:lnTo>
                    <a:lnTo>
                      <a:pt x="8513" y="13652"/>
                    </a:lnTo>
                    <a:lnTo>
                      <a:pt x="7473" y="14384"/>
                    </a:lnTo>
                    <a:lnTo>
                      <a:pt x="1963" y="18257"/>
                    </a:lnTo>
                    <a:lnTo>
                      <a:pt x="0" y="0"/>
                    </a:lnTo>
                    <a:lnTo>
                      <a:pt x="21600" y="11506"/>
                    </a:lnTo>
                    <a:lnTo>
                      <a:pt x="13361" y="12371"/>
                    </a:lnTo>
                    <a:lnTo>
                      <a:pt x="11865" y="12526"/>
                    </a:lnTo>
                    <a:cubicBezTo>
                      <a:pt x="11865" y="12526"/>
                      <a:pt x="12587" y="13398"/>
                      <a:pt x="12587" y="13398"/>
                    </a:cubicBezTo>
                    <a:close/>
                    <a:moveTo>
                      <a:pt x="12587" y="13398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5388" name="AutoShape 67"/>
              <p:cNvSpPr>
                <a:spLocks/>
              </p:cNvSpPr>
              <p:nvPr/>
            </p:nvSpPr>
            <p:spPr bwMode="auto">
              <a:xfrm>
                <a:off x="2760" y="0"/>
                <a:ext cx="202" cy="30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1600" h="21600">
                    <a:moveTo>
                      <a:pt x="12587" y="13398"/>
                    </a:moveTo>
                    <a:lnTo>
                      <a:pt x="18372" y="20368"/>
                    </a:lnTo>
                    <a:lnTo>
                      <a:pt x="14776" y="21600"/>
                    </a:lnTo>
                    <a:lnTo>
                      <a:pt x="9212" y="14542"/>
                    </a:lnTo>
                    <a:lnTo>
                      <a:pt x="8512" y="13652"/>
                    </a:lnTo>
                    <a:lnTo>
                      <a:pt x="7474" y="14384"/>
                    </a:lnTo>
                    <a:lnTo>
                      <a:pt x="1963" y="18257"/>
                    </a:lnTo>
                    <a:lnTo>
                      <a:pt x="0" y="0"/>
                    </a:lnTo>
                    <a:lnTo>
                      <a:pt x="21600" y="11506"/>
                    </a:lnTo>
                    <a:lnTo>
                      <a:pt x="13361" y="12370"/>
                    </a:lnTo>
                    <a:lnTo>
                      <a:pt x="11864" y="12527"/>
                    </a:lnTo>
                    <a:cubicBezTo>
                      <a:pt x="11864" y="12527"/>
                      <a:pt x="12587" y="13398"/>
                      <a:pt x="12587" y="13398"/>
                    </a:cubicBezTo>
                    <a:close/>
                    <a:moveTo>
                      <a:pt x="12587" y="13398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15377" name="AutoShape 69"/>
            <p:cNvSpPr>
              <a:spLocks/>
            </p:cNvSpPr>
            <p:nvPr/>
          </p:nvSpPr>
          <p:spPr bwMode="auto">
            <a:xfrm>
              <a:off x="4109" y="2988"/>
              <a:ext cx="688" cy="105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600" h="21600">
                  <a:moveTo>
                    <a:pt x="12587" y="13398"/>
                  </a:moveTo>
                  <a:lnTo>
                    <a:pt x="18373" y="20368"/>
                  </a:lnTo>
                  <a:lnTo>
                    <a:pt x="14776" y="21600"/>
                  </a:lnTo>
                  <a:lnTo>
                    <a:pt x="9212" y="14542"/>
                  </a:lnTo>
                  <a:lnTo>
                    <a:pt x="8513" y="13652"/>
                  </a:lnTo>
                  <a:lnTo>
                    <a:pt x="7473" y="14384"/>
                  </a:lnTo>
                  <a:lnTo>
                    <a:pt x="1963" y="18257"/>
                  </a:lnTo>
                  <a:lnTo>
                    <a:pt x="0" y="0"/>
                  </a:lnTo>
                  <a:lnTo>
                    <a:pt x="21600" y="11506"/>
                  </a:lnTo>
                  <a:lnTo>
                    <a:pt x="13362" y="12371"/>
                  </a:lnTo>
                  <a:lnTo>
                    <a:pt x="11866" y="12527"/>
                  </a:lnTo>
                  <a:cubicBezTo>
                    <a:pt x="11866" y="12527"/>
                    <a:pt x="12587" y="13398"/>
                    <a:pt x="12587" y="13398"/>
                  </a:cubicBezTo>
                  <a:close/>
                  <a:moveTo>
                    <a:pt x="12587" y="13398"/>
                  </a:moveTo>
                </a:path>
              </a:pathLst>
            </a:custGeom>
            <a:solidFill>
              <a:srgbClr val="CFD6D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14350" name="Line 71"/>
          <p:cNvSpPr>
            <a:spLocks noChangeShapeType="1"/>
          </p:cNvSpPr>
          <p:nvPr/>
        </p:nvSpPr>
        <p:spPr bwMode="auto">
          <a:xfrm>
            <a:off x="16849725" y="7404100"/>
            <a:ext cx="8570913" cy="0"/>
          </a:xfrm>
          <a:prstGeom prst="line">
            <a:avLst/>
          </a:prstGeom>
          <a:noFill/>
          <a:ln w="38100">
            <a:solidFill>
              <a:srgbClr val="98B7FE"/>
            </a:solidFill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2" name="Freeform 2">
            <a:extLst>
              <a:ext uri="{FF2B5EF4-FFF2-40B4-BE49-F238E27FC236}">
                <a16:creationId xmlns:a16="http://schemas.microsoft.com/office/drawing/2014/main" id="{195B971A-0514-2572-68BB-190D1257EC37}"/>
              </a:ext>
            </a:extLst>
          </p:cNvPr>
          <p:cNvSpPr>
            <a:spLocks/>
          </p:cNvSpPr>
          <p:nvPr/>
        </p:nvSpPr>
        <p:spPr bwMode="auto">
          <a:xfrm flipH="1">
            <a:off x="5113338" y="-2552700"/>
            <a:ext cx="6553200" cy="5778500"/>
          </a:xfrm>
          <a:custGeom>
            <a:avLst/>
            <a:gdLst>
              <a:gd name="T0" fmla="*/ 2147483647 w 21067"/>
              <a:gd name="T1" fmla="*/ 0 h 21564"/>
              <a:gd name="T2" fmla="*/ 2147483647 w 21067"/>
              <a:gd name="T3" fmla="*/ 2147483647 h 21564"/>
              <a:gd name="T4" fmla="*/ 2147483647 w 21067"/>
              <a:gd name="T5" fmla="*/ 2147483647 h 21564"/>
              <a:gd name="T6" fmla="*/ 0 w 21067"/>
              <a:gd name="T7" fmla="*/ 2147483647 h 2156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067" h="21564">
                <a:moveTo>
                  <a:pt x="21054" y="0"/>
                </a:moveTo>
                <a:lnTo>
                  <a:pt x="21054" y="14977"/>
                </a:lnTo>
                <a:cubicBezTo>
                  <a:pt x="21054" y="14977"/>
                  <a:pt x="21600" y="21600"/>
                  <a:pt x="15690" y="21563"/>
                </a:cubicBezTo>
                <a:cubicBezTo>
                  <a:pt x="9822" y="21527"/>
                  <a:pt x="0" y="21345"/>
                  <a:pt x="0" y="21345"/>
                </a:cubicBezTo>
              </a:path>
            </a:pathLst>
          </a:custGeom>
          <a:noFill/>
          <a:ln w="38100" cap="flat">
            <a:solidFill>
              <a:srgbClr val="FDA531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43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9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34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3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43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348" grpId="0"/>
      <p:bldP spid="14350" grpId="0" animBg="1"/>
      <p:bldP spid="2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Line 1"/>
          <p:cNvSpPr>
            <a:spLocks noChangeShapeType="1"/>
          </p:cNvSpPr>
          <p:nvPr/>
        </p:nvSpPr>
        <p:spPr bwMode="auto">
          <a:xfrm>
            <a:off x="-4281488" y="7404100"/>
            <a:ext cx="16706851" cy="0"/>
          </a:xfrm>
          <a:prstGeom prst="line">
            <a:avLst/>
          </a:prstGeom>
          <a:noFill/>
          <a:ln w="38100">
            <a:solidFill>
              <a:srgbClr val="98B7FE"/>
            </a:solidFill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15362" name="Group 1"/>
          <p:cNvGrpSpPr>
            <a:grpSpLocks/>
          </p:cNvGrpSpPr>
          <p:nvPr/>
        </p:nvGrpSpPr>
        <p:grpSpPr bwMode="auto">
          <a:xfrm>
            <a:off x="13182600" y="4457700"/>
            <a:ext cx="9617075" cy="5638800"/>
            <a:chOff x="13182600" y="4457700"/>
            <a:chExt cx="9617075" cy="5638800"/>
          </a:xfrm>
        </p:grpSpPr>
        <p:sp>
          <p:nvSpPr>
            <p:cNvPr id="16429" name="Rectangle 2"/>
            <p:cNvSpPr>
              <a:spLocks/>
            </p:cNvSpPr>
            <p:nvPr/>
          </p:nvSpPr>
          <p:spPr bwMode="auto">
            <a:xfrm>
              <a:off x="13185775" y="4457700"/>
              <a:ext cx="9613900" cy="2159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zh-HK" altLang="en-US" sz="8100" dirty="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統一樣式</a:t>
              </a:r>
              <a:r>
                <a:rPr lang="en-US" altLang="zh-HK" sz="8100" dirty="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-SASS</a:t>
              </a:r>
              <a:endParaRPr 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16430" name="Rectangle 3"/>
            <p:cNvSpPr>
              <a:spLocks/>
            </p:cNvSpPr>
            <p:nvPr/>
          </p:nvSpPr>
          <p:spPr bwMode="auto">
            <a:xfrm>
              <a:off x="13182600" y="7086600"/>
              <a:ext cx="7607300" cy="3009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endParaRPr lang="en-US" altLang="zh-CN" sz="2400" dirty="0">
                <a:solidFill>
                  <a:srgbClr val="9AA7A8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</p:grpSp>
      <p:grpSp>
        <p:nvGrpSpPr>
          <p:cNvPr id="15363" name="Group 45"/>
          <p:cNvGrpSpPr>
            <a:grpSpLocks/>
          </p:cNvGrpSpPr>
          <p:nvPr/>
        </p:nvGrpSpPr>
        <p:grpSpPr bwMode="auto">
          <a:xfrm rot="-1270302">
            <a:off x="5233988" y="9640888"/>
            <a:ext cx="7302500" cy="6845300"/>
            <a:chOff x="0" y="0"/>
            <a:chExt cx="4600" cy="4311"/>
          </a:xfrm>
        </p:grpSpPr>
        <p:sp>
          <p:nvSpPr>
            <p:cNvPr id="16388" name="AutoShape 4"/>
            <p:cNvSpPr>
              <a:spLocks/>
            </p:cNvSpPr>
            <p:nvPr/>
          </p:nvSpPr>
          <p:spPr bwMode="auto">
            <a:xfrm>
              <a:off x="1577" y="1009"/>
              <a:ext cx="1956" cy="2420"/>
            </a:xfrm>
            <a:custGeom>
              <a:avLst/>
              <a:gdLst>
                <a:gd name="T0" fmla="*/ 1 w 21600"/>
                <a:gd name="T1" fmla="*/ 3 h 21600"/>
                <a:gd name="T2" fmla="*/ 1 w 21600"/>
                <a:gd name="T3" fmla="*/ 3 h 21600"/>
                <a:gd name="T4" fmla="*/ 0 w 21600"/>
                <a:gd name="T5" fmla="*/ 3 h 21600"/>
                <a:gd name="T6" fmla="*/ 0 w 21600"/>
                <a:gd name="T7" fmla="*/ 3 h 21600"/>
                <a:gd name="T8" fmla="*/ 0 w 21600"/>
                <a:gd name="T9" fmla="*/ 1 h 21600"/>
                <a:gd name="T10" fmla="*/ 0 w 21600"/>
                <a:gd name="T11" fmla="*/ 0 h 21600"/>
                <a:gd name="T12" fmla="*/ 1 w 21600"/>
                <a:gd name="T13" fmla="*/ 0 h 21600"/>
                <a:gd name="T14" fmla="*/ 1 w 21600"/>
                <a:gd name="T15" fmla="*/ 1 h 21600"/>
                <a:gd name="T16" fmla="*/ 1 w 21600"/>
                <a:gd name="T17" fmla="*/ 3 h 21600"/>
                <a:gd name="T18" fmla="*/ 1 w 21600"/>
                <a:gd name="T19" fmla="*/ 3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7075"/>
                  </a:moveTo>
                  <a:cubicBezTo>
                    <a:pt x="21600" y="19576"/>
                    <a:pt x="19028" y="21600"/>
                    <a:pt x="15931" y="21600"/>
                  </a:cubicBezTo>
                  <a:lnTo>
                    <a:pt x="5649" y="21600"/>
                  </a:lnTo>
                  <a:cubicBezTo>
                    <a:pt x="2552" y="21600"/>
                    <a:pt x="0" y="19576"/>
                    <a:pt x="0" y="17075"/>
                  </a:cubicBezTo>
                  <a:lnTo>
                    <a:pt x="0" y="4623"/>
                  </a:lnTo>
                  <a:cubicBezTo>
                    <a:pt x="0" y="2123"/>
                    <a:pt x="2552" y="0"/>
                    <a:pt x="5649" y="0"/>
                  </a:cubicBezTo>
                  <a:lnTo>
                    <a:pt x="15931" y="0"/>
                  </a:lnTo>
                  <a:cubicBezTo>
                    <a:pt x="19028" y="0"/>
                    <a:pt x="21600" y="2123"/>
                    <a:pt x="21600" y="4623"/>
                  </a:cubicBezTo>
                  <a:cubicBezTo>
                    <a:pt x="21600" y="4623"/>
                    <a:pt x="21600" y="17075"/>
                    <a:pt x="21600" y="17075"/>
                  </a:cubicBezTo>
                  <a:close/>
                  <a:moveTo>
                    <a:pt x="21600" y="17075"/>
                  </a:moveTo>
                </a:path>
              </a:pathLst>
            </a:custGeom>
            <a:solidFill>
              <a:srgbClr val="BCC6C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89" name="AutoShape 5"/>
            <p:cNvSpPr>
              <a:spLocks/>
            </p:cNvSpPr>
            <p:nvPr/>
          </p:nvSpPr>
          <p:spPr bwMode="auto">
            <a:xfrm>
              <a:off x="1799" y="1120"/>
              <a:ext cx="1523" cy="319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3 h 21600"/>
                <a:gd name="T4" fmla="*/ 0 w 21600"/>
                <a:gd name="T5" fmla="*/ 3 h 21600"/>
                <a:gd name="T6" fmla="*/ 0 w 21600"/>
                <a:gd name="T7" fmla="*/ 3 h 21600"/>
                <a:gd name="T8" fmla="*/ 0 w 21600"/>
                <a:gd name="T9" fmla="*/ 5 h 21600"/>
                <a:gd name="T10" fmla="*/ 0 w 21600"/>
                <a:gd name="T11" fmla="*/ 5 h 21600"/>
                <a:gd name="T12" fmla="*/ 0 w 21600"/>
                <a:gd name="T13" fmla="*/ 6 h 21600"/>
                <a:gd name="T14" fmla="*/ 0 w 21600"/>
                <a:gd name="T15" fmla="*/ 9 h 21600"/>
                <a:gd name="T16" fmla="*/ 0 w 21600"/>
                <a:gd name="T17" fmla="*/ 10 h 21600"/>
                <a:gd name="T18" fmla="*/ 0 w 21600"/>
                <a:gd name="T19" fmla="*/ 9 h 21600"/>
                <a:gd name="T20" fmla="*/ 0 w 21600"/>
                <a:gd name="T21" fmla="*/ 7 h 21600"/>
                <a:gd name="T22" fmla="*/ 0 w 21600"/>
                <a:gd name="T23" fmla="*/ 7 h 21600"/>
                <a:gd name="T24" fmla="*/ 0 w 21600"/>
                <a:gd name="T25" fmla="*/ 9 h 21600"/>
                <a:gd name="T26" fmla="*/ 0 w 21600"/>
                <a:gd name="T27" fmla="*/ 10 h 21600"/>
                <a:gd name="T28" fmla="*/ 1 w 21600"/>
                <a:gd name="T29" fmla="*/ 9 h 21600"/>
                <a:gd name="T30" fmla="*/ 1 w 21600"/>
                <a:gd name="T31" fmla="*/ 6 h 21600"/>
                <a:gd name="T32" fmla="*/ 0 w 21600"/>
                <a:gd name="T33" fmla="*/ 5 h 21600"/>
                <a:gd name="T34" fmla="*/ 1 w 21600"/>
                <a:gd name="T35" fmla="*/ 5 h 21600"/>
                <a:gd name="T36" fmla="*/ 1 w 21600"/>
                <a:gd name="T37" fmla="*/ 3 h 21600"/>
                <a:gd name="T38" fmla="*/ 1 w 21600"/>
                <a:gd name="T39" fmla="*/ 3 h 21600"/>
                <a:gd name="T40" fmla="*/ 1 w 21600"/>
                <a:gd name="T41" fmla="*/ 3 h 21600"/>
                <a:gd name="T42" fmla="*/ 0 w 21600"/>
                <a:gd name="T43" fmla="*/ 0 h 21600"/>
                <a:gd name="T44" fmla="*/ 0 w 21600"/>
                <a:gd name="T45" fmla="*/ 0 h 2160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749" y="0"/>
                    <a:pt x="0" y="2526"/>
                    <a:pt x="0" y="5642"/>
                  </a:cubicBezTo>
                  <a:lnTo>
                    <a:pt x="0" y="6723"/>
                  </a:lnTo>
                  <a:lnTo>
                    <a:pt x="0" y="7089"/>
                  </a:lnTo>
                  <a:lnTo>
                    <a:pt x="0" y="10729"/>
                  </a:lnTo>
                  <a:cubicBezTo>
                    <a:pt x="0" y="10999"/>
                    <a:pt x="72" y="11261"/>
                    <a:pt x="197" y="11514"/>
                  </a:cubicBezTo>
                  <a:cubicBezTo>
                    <a:pt x="71" y="11719"/>
                    <a:pt x="0" y="11935"/>
                    <a:pt x="0" y="12159"/>
                  </a:cubicBezTo>
                  <a:lnTo>
                    <a:pt x="0" y="19311"/>
                  </a:lnTo>
                  <a:cubicBezTo>
                    <a:pt x="0" y="20575"/>
                    <a:pt x="2077" y="21600"/>
                    <a:pt x="4730" y="21600"/>
                  </a:cubicBezTo>
                  <a:cubicBezTo>
                    <a:pt x="7383" y="21600"/>
                    <a:pt x="9460" y="20575"/>
                    <a:pt x="9460" y="19311"/>
                  </a:cubicBezTo>
                  <a:lnTo>
                    <a:pt x="9460" y="14238"/>
                  </a:lnTo>
                  <a:lnTo>
                    <a:pt x="11982" y="14238"/>
                  </a:lnTo>
                  <a:lnTo>
                    <a:pt x="11982" y="19311"/>
                  </a:lnTo>
                  <a:cubicBezTo>
                    <a:pt x="11982" y="20575"/>
                    <a:pt x="14139" y="21600"/>
                    <a:pt x="16791" y="21600"/>
                  </a:cubicBezTo>
                  <a:cubicBezTo>
                    <a:pt x="19444" y="21600"/>
                    <a:pt x="21600" y="20575"/>
                    <a:pt x="21600" y="19311"/>
                  </a:cubicBezTo>
                  <a:lnTo>
                    <a:pt x="21600" y="12159"/>
                  </a:lnTo>
                  <a:cubicBezTo>
                    <a:pt x="21600" y="11935"/>
                    <a:pt x="21530" y="11719"/>
                    <a:pt x="21403" y="11514"/>
                  </a:cubicBezTo>
                  <a:cubicBezTo>
                    <a:pt x="21527" y="11261"/>
                    <a:pt x="21600" y="10999"/>
                    <a:pt x="21600" y="10729"/>
                  </a:cubicBezTo>
                  <a:lnTo>
                    <a:pt x="21600" y="7089"/>
                  </a:lnTo>
                  <a:lnTo>
                    <a:pt x="21600" y="6723"/>
                  </a:lnTo>
                  <a:lnTo>
                    <a:pt x="21600" y="5642"/>
                  </a:lnTo>
                  <a:cubicBezTo>
                    <a:pt x="21600" y="2526"/>
                    <a:pt x="16852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0" name="AutoShape 6"/>
            <p:cNvSpPr>
              <a:spLocks/>
            </p:cNvSpPr>
            <p:nvPr/>
          </p:nvSpPr>
          <p:spPr bwMode="auto">
            <a:xfrm>
              <a:off x="2888" y="355"/>
              <a:ext cx="1069" cy="1478"/>
            </a:xfrm>
            <a:custGeom>
              <a:avLst/>
              <a:gdLst>
                <a:gd name="T0" fmla="*/ 0 w 19437"/>
                <a:gd name="T1" fmla="*/ 0 h 21352"/>
                <a:gd name="T2" fmla="*/ 0 w 19437"/>
                <a:gd name="T3" fmla="*/ 0 h 21352"/>
                <a:gd name="T4" fmla="*/ 0 w 19437"/>
                <a:gd name="T5" fmla="*/ 0 h 21352"/>
                <a:gd name="T6" fmla="*/ 0 w 19437"/>
                <a:gd name="T7" fmla="*/ 0 h 21352"/>
                <a:gd name="T8" fmla="*/ 0 w 19437"/>
                <a:gd name="T9" fmla="*/ 0 h 21352"/>
                <a:gd name="T10" fmla="*/ 0 w 19437"/>
                <a:gd name="T11" fmla="*/ 0 h 21352"/>
                <a:gd name="T12" fmla="*/ 0 w 19437"/>
                <a:gd name="T13" fmla="*/ 0 h 21352"/>
                <a:gd name="T14" fmla="*/ 0 w 19437"/>
                <a:gd name="T15" fmla="*/ 0 h 21352"/>
                <a:gd name="T16" fmla="*/ 0 w 19437"/>
                <a:gd name="T17" fmla="*/ 0 h 21352"/>
                <a:gd name="T18" fmla="*/ 0 w 19437"/>
                <a:gd name="T19" fmla="*/ 0 h 21352"/>
                <a:gd name="T20" fmla="*/ 0 w 19437"/>
                <a:gd name="T21" fmla="*/ 0 h 21352"/>
                <a:gd name="T22" fmla="*/ 0 w 19437"/>
                <a:gd name="T23" fmla="*/ 0 h 2135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9437" h="21352">
                  <a:moveTo>
                    <a:pt x="3078" y="2576"/>
                  </a:moveTo>
                  <a:cubicBezTo>
                    <a:pt x="3078" y="2576"/>
                    <a:pt x="5292" y="1660"/>
                    <a:pt x="9430" y="1813"/>
                  </a:cubicBezTo>
                  <a:cubicBezTo>
                    <a:pt x="13568" y="1965"/>
                    <a:pt x="15974" y="4942"/>
                    <a:pt x="16263" y="6469"/>
                  </a:cubicBezTo>
                  <a:cubicBezTo>
                    <a:pt x="16552" y="7995"/>
                    <a:pt x="16455" y="14330"/>
                    <a:pt x="8564" y="16696"/>
                  </a:cubicBezTo>
                  <a:cubicBezTo>
                    <a:pt x="672" y="19062"/>
                    <a:pt x="2308" y="20512"/>
                    <a:pt x="2308" y="20512"/>
                  </a:cubicBezTo>
                  <a:lnTo>
                    <a:pt x="3848" y="21352"/>
                  </a:lnTo>
                  <a:cubicBezTo>
                    <a:pt x="3848" y="21352"/>
                    <a:pt x="12379" y="18528"/>
                    <a:pt x="16342" y="14712"/>
                  </a:cubicBezTo>
                  <a:cubicBezTo>
                    <a:pt x="20305" y="10895"/>
                    <a:pt x="19920" y="6011"/>
                    <a:pt x="18188" y="3645"/>
                  </a:cubicBezTo>
                  <a:cubicBezTo>
                    <a:pt x="16455" y="1279"/>
                    <a:pt x="14242" y="363"/>
                    <a:pt x="10777" y="57"/>
                  </a:cubicBezTo>
                  <a:cubicBezTo>
                    <a:pt x="7313" y="-248"/>
                    <a:pt x="2062" y="702"/>
                    <a:pt x="384" y="2194"/>
                  </a:cubicBezTo>
                  <a:cubicBezTo>
                    <a:pt x="-1295" y="3687"/>
                    <a:pt x="3078" y="2576"/>
                    <a:pt x="3078" y="2576"/>
                  </a:cubicBezTo>
                  <a:close/>
                  <a:moveTo>
                    <a:pt x="3078" y="2576"/>
                  </a:moveTo>
                </a:path>
              </a:pathLst>
            </a:custGeom>
            <a:solidFill>
              <a:srgbClr val="859AA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1" name="AutoShape 7"/>
            <p:cNvSpPr>
              <a:spLocks/>
            </p:cNvSpPr>
            <p:nvPr/>
          </p:nvSpPr>
          <p:spPr bwMode="auto">
            <a:xfrm>
              <a:off x="3022" y="1309"/>
              <a:ext cx="1578" cy="657"/>
            </a:xfrm>
            <a:custGeom>
              <a:avLst/>
              <a:gdLst>
                <a:gd name="T0" fmla="*/ 1 w 21114"/>
                <a:gd name="T1" fmla="*/ 0 h 20825"/>
                <a:gd name="T2" fmla="*/ 1 w 21114"/>
                <a:gd name="T3" fmla="*/ 0 h 20825"/>
                <a:gd name="T4" fmla="*/ 1 w 21114"/>
                <a:gd name="T5" fmla="*/ 0 h 20825"/>
                <a:gd name="T6" fmla="*/ 1 w 21114"/>
                <a:gd name="T7" fmla="*/ 0 h 20825"/>
                <a:gd name="T8" fmla="*/ 0 w 21114"/>
                <a:gd name="T9" fmla="*/ 0 h 20825"/>
                <a:gd name="T10" fmla="*/ 0 w 21114"/>
                <a:gd name="T11" fmla="*/ 0 h 20825"/>
                <a:gd name="T12" fmla="*/ 0 w 21114"/>
                <a:gd name="T13" fmla="*/ 0 h 20825"/>
                <a:gd name="T14" fmla="*/ 0 w 21114"/>
                <a:gd name="T15" fmla="*/ 0 h 20825"/>
                <a:gd name="T16" fmla="*/ 0 w 21114"/>
                <a:gd name="T17" fmla="*/ 0 h 20825"/>
                <a:gd name="T18" fmla="*/ 1 w 21114"/>
                <a:gd name="T19" fmla="*/ 0 h 20825"/>
                <a:gd name="T20" fmla="*/ 1 w 21114"/>
                <a:gd name="T21" fmla="*/ 0 h 20825"/>
                <a:gd name="T22" fmla="*/ 1 w 21114"/>
                <a:gd name="T23" fmla="*/ 0 h 2082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1114" h="20825">
                  <a:moveTo>
                    <a:pt x="19962" y="4621"/>
                  </a:moveTo>
                  <a:cubicBezTo>
                    <a:pt x="19146" y="4867"/>
                    <a:pt x="17966" y="5605"/>
                    <a:pt x="15940" y="5916"/>
                  </a:cubicBezTo>
                  <a:cubicBezTo>
                    <a:pt x="16194" y="5502"/>
                    <a:pt x="16453" y="4963"/>
                    <a:pt x="16635" y="4286"/>
                  </a:cubicBezTo>
                  <a:cubicBezTo>
                    <a:pt x="17130" y="2444"/>
                    <a:pt x="16422" y="1606"/>
                    <a:pt x="15856" y="2109"/>
                  </a:cubicBezTo>
                  <a:cubicBezTo>
                    <a:pt x="15461" y="2460"/>
                    <a:pt x="13757" y="4684"/>
                    <a:pt x="12763" y="5998"/>
                  </a:cubicBezTo>
                  <a:cubicBezTo>
                    <a:pt x="12065" y="5938"/>
                    <a:pt x="11309" y="5836"/>
                    <a:pt x="10476" y="5665"/>
                  </a:cubicBezTo>
                  <a:cubicBezTo>
                    <a:pt x="4740" y="4485"/>
                    <a:pt x="1440" y="0"/>
                    <a:pt x="1440" y="0"/>
                  </a:cubicBezTo>
                  <a:lnTo>
                    <a:pt x="0" y="16878"/>
                  </a:lnTo>
                  <a:cubicBezTo>
                    <a:pt x="0" y="16878"/>
                    <a:pt x="10850" y="21600"/>
                    <a:pt x="14467" y="20715"/>
                  </a:cubicBezTo>
                  <a:cubicBezTo>
                    <a:pt x="18084" y="19830"/>
                    <a:pt x="18607" y="18713"/>
                    <a:pt x="20103" y="15173"/>
                  </a:cubicBezTo>
                  <a:cubicBezTo>
                    <a:pt x="21600" y="11631"/>
                    <a:pt x="21334" y="4207"/>
                    <a:pt x="19962" y="4621"/>
                  </a:cubicBezTo>
                  <a:close/>
                  <a:moveTo>
                    <a:pt x="19962" y="4621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2" name="AutoShape 8"/>
            <p:cNvSpPr>
              <a:spLocks/>
            </p:cNvSpPr>
            <p:nvPr/>
          </p:nvSpPr>
          <p:spPr bwMode="auto">
            <a:xfrm>
              <a:off x="1877" y="0"/>
              <a:ext cx="1345" cy="1975"/>
            </a:xfrm>
            <a:custGeom>
              <a:avLst/>
              <a:gdLst>
                <a:gd name="T0" fmla="*/ 0 w 21600"/>
                <a:gd name="T1" fmla="*/ 1 h 21600"/>
                <a:gd name="T2" fmla="*/ 0 w 21600"/>
                <a:gd name="T3" fmla="*/ 2 h 21600"/>
                <a:gd name="T4" fmla="*/ 0 w 21600"/>
                <a:gd name="T5" fmla="*/ 2 h 21600"/>
                <a:gd name="T6" fmla="*/ 0 w 21600"/>
                <a:gd name="T7" fmla="*/ 1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1 h 21600"/>
                <a:gd name="T18" fmla="*/ 0 w 21600"/>
                <a:gd name="T19" fmla="*/ 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5551"/>
                  </a:moveTo>
                  <a:cubicBezTo>
                    <a:pt x="21600" y="18898"/>
                    <a:pt x="17536" y="21600"/>
                    <a:pt x="12612" y="21600"/>
                  </a:cubicBezTo>
                  <a:lnTo>
                    <a:pt x="8902" y="21600"/>
                  </a:lnTo>
                  <a:cubicBezTo>
                    <a:pt x="3977" y="21600"/>
                    <a:pt x="0" y="18898"/>
                    <a:pt x="0" y="15551"/>
                  </a:cubicBezTo>
                  <a:lnTo>
                    <a:pt x="0" y="6061"/>
                  </a:lnTo>
                  <a:cubicBezTo>
                    <a:pt x="0" y="2714"/>
                    <a:pt x="3977" y="0"/>
                    <a:pt x="8902" y="0"/>
                  </a:cubicBezTo>
                  <a:lnTo>
                    <a:pt x="12612" y="0"/>
                  </a:lnTo>
                  <a:cubicBezTo>
                    <a:pt x="17536" y="0"/>
                    <a:pt x="21600" y="2714"/>
                    <a:pt x="21600" y="6061"/>
                  </a:cubicBezTo>
                  <a:cubicBezTo>
                    <a:pt x="21600" y="6061"/>
                    <a:pt x="21600" y="15551"/>
                    <a:pt x="21600" y="15551"/>
                  </a:cubicBezTo>
                  <a:close/>
                  <a:moveTo>
                    <a:pt x="21600" y="15551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3" name="AutoShape 9"/>
            <p:cNvSpPr>
              <a:spLocks/>
            </p:cNvSpPr>
            <p:nvPr/>
          </p:nvSpPr>
          <p:spPr bwMode="auto">
            <a:xfrm>
              <a:off x="2010" y="432"/>
              <a:ext cx="1089" cy="93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0951"/>
                  </a:moveTo>
                  <a:cubicBezTo>
                    <a:pt x="21600" y="16832"/>
                    <a:pt x="17513" y="21600"/>
                    <a:pt x="12472" y="21600"/>
                  </a:cubicBezTo>
                  <a:lnTo>
                    <a:pt x="9128" y="21600"/>
                  </a:lnTo>
                  <a:cubicBezTo>
                    <a:pt x="4087" y="21600"/>
                    <a:pt x="0" y="16832"/>
                    <a:pt x="0" y="10951"/>
                  </a:cubicBezTo>
                  <a:lnTo>
                    <a:pt x="0" y="10649"/>
                  </a:lnTo>
                  <a:cubicBezTo>
                    <a:pt x="0" y="4768"/>
                    <a:pt x="4087" y="0"/>
                    <a:pt x="9128" y="0"/>
                  </a:cubicBezTo>
                  <a:lnTo>
                    <a:pt x="12472" y="0"/>
                  </a:lnTo>
                  <a:cubicBezTo>
                    <a:pt x="17513" y="0"/>
                    <a:pt x="21600" y="4768"/>
                    <a:pt x="21600" y="10649"/>
                  </a:cubicBezTo>
                  <a:cubicBezTo>
                    <a:pt x="21600" y="10649"/>
                    <a:pt x="21600" y="10951"/>
                    <a:pt x="21600" y="10951"/>
                  </a:cubicBezTo>
                  <a:close/>
                  <a:moveTo>
                    <a:pt x="21600" y="10951"/>
                  </a:moveTo>
                </a:path>
              </a:pathLst>
            </a:custGeom>
            <a:solidFill>
              <a:srgbClr val="44576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4" name="AutoShape 10"/>
            <p:cNvSpPr>
              <a:spLocks/>
            </p:cNvSpPr>
            <p:nvPr/>
          </p:nvSpPr>
          <p:spPr bwMode="auto">
            <a:xfrm>
              <a:off x="3233" y="399"/>
              <a:ext cx="57" cy="9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6702" y="21045"/>
                    <a:pt x="13892" y="20581"/>
                    <a:pt x="21600" y="20253"/>
                  </a:cubicBezTo>
                  <a:cubicBezTo>
                    <a:pt x="21128" y="11699"/>
                    <a:pt x="20127" y="0"/>
                    <a:pt x="20127" y="0"/>
                  </a:cubicBezTo>
                  <a:cubicBezTo>
                    <a:pt x="20127" y="0"/>
                    <a:pt x="0" y="216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5" name="AutoShape 11"/>
            <p:cNvSpPr>
              <a:spLocks/>
            </p:cNvSpPr>
            <p:nvPr/>
          </p:nvSpPr>
          <p:spPr bwMode="auto">
            <a:xfrm>
              <a:off x="3788" y="854"/>
              <a:ext cx="55" cy="2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600" y="14983"/>
                  </a:moveTo>
                  <a:cubicBezTo>
                    <a:pt x="21600" y="14983"/>
                    <a:pt x="11700" y="8286"/>
                    <a:pt x="0" y="0"/>
                  </a:cubicBezTo>
                  <a:cubicBezTo>
                    <a:pt x="108" y="6728"/>
                    <a:pt x="190" y="13882"/>
                    <a:pt x="155" y="21600"/>
                  </a:cubicBezTo>
                  <a:cubicBezTo>
                    <a:pt x="155" y="21600"/>
                    <a:pt x="21600" y="14983"/>
                    <a:pt x="21600" y="14983"/>
                  </a:cubicBezTo>
                  <a:close/>
                  <a:moveTo>
                    <a:pt x="21600" y="14983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6" name="AutoShape 12"/>
            <p:cNvSpPr>
              <a:spLocks/>
            </p:cNvSpPr>
            <p:nvPr/>
          </p:nvSpPr>
          <p:spPr bwMode="auto">
            <a:xfrm>
              <a:off x="3611" y="532"/>
              <a:ext cx="84" cy="4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11682"/>
                  </a:moveTo>
                  <a:cubicBezTo>
                    <a:pt x="2192" y="14861"/>
                    <a:pt x="4328" y="18149"/>
                    <a:pt x="6372" y="21600"/>
                  </a:cubicBezTo>
                  <a:cubicBezTo>
                    <a:pt x="13785" y="10729"/>
                    <a:pt x="21600" y="0"/>
                    <a:pt x="21600" y="0"/>
                  </a:cubicBezTo>
                  <a:cubicBezTo>
                    <a:pt x="21600" y="0"/>
                    <a:pt x="0" y="11682"/>
                    <a:pt x="0" y="11682"/>
                  </a:cubicBezTo>
                  <a:close/>
                  <a:moveTo>
                    <a:pt x="0" y="11682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7" name="AutoShape 13"/>
            <p:cNvSpPr>
              <a:spLocks/>
            </p:cNvSpPr>
            <p:nvPr/>
          </p:nvSpPr>
          <p:spPr bwMode="auto">
            <a:xfrm>
              <a:off x="3555" y="477"/>
              <a:ext cx="99" cy="5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5257" y="21600"/>
                  </a:moveTo>
                  <a:lnTo>
                    <a:pt x="21600" y="0"/>
                  </a:lnTo>
                  <a:lnTo>
                    <a:pt x="0" y="16742"/>
                  </a:lnTo>
                  <a:cubicBezTo>
                    <a:pt x="1801" y="18252"/>
                    <a:pt x="3544" y="19901"/>
                    <a:pt x="5257" y="21600"/>
                  </a:cubicBezTo>
                  <a:close/>
                  <a:moveTo>
                    <a:pt x="5257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8" name="AutoShape 14"/>
            <p:cNvSpPr>
              <a:spLocks/>
            </p:cNvSpPr>
            <p:nvPr/>
          </p:nvSpPr>
          <p:spPr bwMode="auto">
            <a:xfrm>
              <a:off x="3755" y="732"/>
              <a:ext cx="106" cy="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514" y="0"/>
                    <a:pt x="1030" y="14502"/>
                    <a:pt x="1477" y="21600"/>
                  </a:cubicBez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9" name="AutoShape 15"/>
            <p:cNvSpPr>
              <a:spLocks/>
            </p:cNvSpPr>
            <p:nvPr/>
          </p:nvSpPr>
          <p:spPr bwMode="auto">
            <a:xfrm>
              <a:off x="3533" y="1398"/>
              <a:ext cx="50" cy="5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10721" y="0"/>
                  </a:lnTo>
                  <a:cubicBezTo>
                    <a:pt x="7245" y="2463"/>
                    <a:pt x="3704" y="4896"/>
                    <a:pt x="0" y="7271"/>
                  </a:cubicBezTo>
                  <a:cubicBezTo>
                    <a:pt x="0" y="7271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0" name="AutoShape 16"/>
            <p:cNvSpPr>
              <a:spLocks/>
            </p:cNvSpPr>
            <p:nvPr/>
          </p:nvSpPr>
          <p:spPr bwMode="auto">
            <a:xfrm>
              <a:off x="3311" y="399"/>
              <a:ext cx="46" cy="8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17457" y="21277"/>
                  </a:moveTo>
                  <a:lnTo>
                    <a:pt x="21600" y="0"/>
                  </a:lnTo>
                  <a:cubicBezTo>
                    <a:pt x="21600" y="0"/>
                    <a:pt x="8492" y="12379"/>
                    <a:pt x="0" y="21600"/>
                  </a:cubicBezTo>
                  <a:cubicBezTo>
                    <a:pt x="5613" y="21435"/>
                    <a:pt x="11442" y="21328"/>
                    <a:pt x="17457" y="21277"/>
                  </a:cubicBezTo>
                  <a:close/>
                  <a:moveTo>
                    <a:pt x="17457" y="21277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1" name="AutoShape 17"/>
            <p:cNvSpPr>
              <a:spLocks/>
            </p:cNvSpPr>
            <p:nvPr/>
          </p:nvSpPr>
          <p:spPr bwMode="auto">
            <a:xfrm>
              <a:off x="3655" y="1276"/>
              <a:ext cx="36" cy="4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7895" y="0"/>
                  </a:lnTo>
                  <a:cubicBezTo>
                    <a:pt x="5314" y="2719"/>
                    <a:pt x="2758" y="5440"/>
                    <a:pt x="0" y="8124"/>
                  </a:cubicBezTo>
                  <a:cubicBezTo>
                    <a:pt x="0" y="8124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2" name="AutoShape 18"/>
            <p:cNvSpPr>
              <a:spLocks/>
            </p:cNvSpPr>
            <p:nvPr/>
          </p:nvSpPr>
          <p:spPr bwMode="auto">
            <a:xfrm>
              <a:off x="3388" y="432"/>
              <a:ext cx="61" cy="5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9094" y="21107"/>
                  </a:moveTo>
                  <a:cubicBezTo>
                    <a:pt x="10590" y="21180"/>
                    <a:pt x="12000" y="21466"/>
                    <a:pt x="13473" y="21600"/>
                  </a:cubicBezTo>
                  <a:lnTo>
                    <a:pt x="21600" y="0"/>
                  </a:lnTo>
                  <a:lnTo>
                    <a:pt x="0" y="20828"/>
                  </a:lnTo>
                  <a:cubicBezTo>
                    <a:pt x="3012" y="20908"/>
                    <a:pt x="5981" y="20942"/>
                    <a:pt x="9094" y="21107"/>
                  </a:cubicBezTo>
                  <a:close/>
                  <a:moveTo>
                    <a:pt x="9094" y="21107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3" name="AutoShape 19"/>
            <p:cNvSpPr>
              <a:spLocks/>
            </p:cNvSpPr>
            <p:nvPr/>
          </p:nvSpPr>
          <p:spPr bwMode="auto">
            <a:xfrm>
              <a:off x="3700" y="1198"/>
              <a:ext cx="37" cy="4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7119" y="0"/>
                  </a:moveTo>
                  <a:cubicBezTo>
                    <a:pt x="4858" y="3814"/>
                    <a:pt x="2504" y="7616"/>
                    <a:pt x="0" y="11407"/>
                  </a:cubicBezTo>
                  <a:lnTo>
                    <a:pt x="21600" y="21600"/>
                  </a:lnTo>
                  <a:cubicBezTo>
                    <a:pt x="21600" y="21600"/>
                    <a:pt x="15355" y="12198"/>
                    <a:pt x="7119" y="0"/>
                  </a:cubicBezTo>
                  <a:close/>
                  <a:moveTo>
                    <a:pt x="7119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4" name="AutoShape 20"/>
            <p:cNvSpPr>
              <a:spLocks/>
            </p:cNvSpPr>
            <p:nvPr/>
          </p:nvSpPr>
          <p:spPr bwMode="auto">
            <a:xfrm>
              <a:off x="3600" y="1331"/>
              <a:ext cx="65" cy="8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7092" y="0"/>
                  </a:moveTo>
                  <a:cubicBezTo>
                    <a:pt x="4823" y="2107"/>
                    <a:pt x="2467" y="4188"/>
                    <a:pt x="0" y="6241"/>
                  </a:cubicBezTo>
                  <a:lnTo>
                    <a:pt x="21600" y="21600"/>
                  </a:lnTo>
                  <a:cubicBezTo>
                    <a:pt x="21600" y="21600"/>
                    <a:pt x="7092" y="0"/>
                    <a:pt x="7092" y="0"/>
                  </a:cubicBezTo>
                  <a:close/>
                  <a:moveTo>
                    <a:pt x="7092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5" name="AutoShape 21"/>
            <p:cNvSpPr>
              <a:spLocks/>
            </p:cNvSpPr>
            <p:nvPr/>
          </p:nvSpPr>
          <p:spPr bwMode="auto">
            <a:xfrm>
              <a:off x="3777" y="1021"/>
              <a:ext cx="69" cy="2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1333" y="0"/>
                  </a:moveTo>
                  <a:cubicBezTo>
                    <a:pt x="922" y="4963"/>
                    <a:pt x="483" y="9966"/>
                    <a:pt x="0" y="15044"/>
                  </a:cubicBezTo>
                  <a:lnTo>
                    <a:pt x="21600" y="21600"/>
                  </a:lnTo>
                  <a:cubicBezTo>
                    <a:pt x="21600" y="21600"/>
                    <a:pt x="1333" y="0"/>
                    <a:pt x="1333" y="0"/>
                  </a:cubicBezTo>
                  <a:close/>
                  <a:moveTo>
                    <a:pt x="1333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6" name="AutoShape 22"/>
            <p:cNvSpPr>
              <a:spLocks/>
            </p:cNvSpPr>
            <p:nvPr/>
          </p:nvSpPr>
          <p:spPr bwMode="auto">
            <a:xfrm>
              <a:off x="3466" y="432"/>
              <a:ext cx="121" cy="7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9303" y="21600"/>
                  </a:moveTo>
                  <a:lnTo>
                    <a:pt x="21600" y="0"/>
                  </a:lnTo>
                  <a:lnTo>
                    <a:pt x="0" y="17439"/>
                  </a:lnTo>
                  <a:cubicBezTo>
                    <a:pt x="3223" y="18507"/>
                    <a:pt x="6334" y="19871"/>
                    <a:pt x="9303" y="21600"/>
                  </a:cubicBezTo>
                  <a:close/>
                  <a:moveTo>
                    <a:pt x="9303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7" name="AutoShape 23"/>
            <p:cNvSpPr>
              <a:spLocks/>
            </p:cNvSpPr>
            <p:nvPr/>
          </p:nvSpPr>
          <p:spPr bwMode="auto">
            <a:xfrm>
              <a:off x="3744" y="1120"/>
              <a:ext cx="40" cy="3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7199"/>
                  </a:moveTo>
                  <a:cubicBezTo>
                    <a:pt x="12072" y="15167"/>
                    <a:pt x="21600" y="21600"/>
                    <a:pt x="21600" y="21600"/>
                  </a:cubicBezTo>
                  <a:lnTo>
                    <a:pt x="2351" y="0"/>
                  </a:lnTo>
                  <a:cubicBezTo>
                    <a:pt x="1579" y="2392"/>
                    <a:pt x="813" y="4791"/>
                    <a:pt x="0" y="7199"/>
                  </a:cubicBezTo>
                  <a:close/>
                  <a:moveTo>
                    <a:pt x="0" y="7199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8" name="AutoShape 24"/>
            <p:cNvSpPr>
              <a:spLocks/>
            </p:cNvSpPr>
            <p:nvPr/>
          </p:nvSpPr>
          <p:spPr bwMode="auto">
            <a:xfrm>
              <a:off x="3788" y="943"/>
              <a:ext cx="80" cy="3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1070" y="0"/>
                  </a:moveTo>
                  <a:cubicBezTo>
                    <a:pt x="788" y="7008"/>
                    <a:pt x="439" y="14399"/>
                    <a:pt x="0" y="21600"/>
                  </a:cubicBezTo>
                  <a:lnTo>
                    <a:pt x="21600" y="21600"/>
                  </a:lnTo>
                  <a:cubicBezTo>
                    <a:pt x="21600" y="21600"/>
                    <a:pt x="1070" y="0"/>
                    <a:pt x="1070" y="0"/>
                  </a:cubicBezTo>
                  <a:close/>
                  <a:moveTo>
                    <a:pt x="1070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9" name="AutoShape 25"/>
            <p:cNvSpPr>
              <a:spLocks/>
            </p:cNvSpPr>
            <p:nvPr/>
          </p:nvSpPr>
          <p:spPr bwMode="auto">
            <a:xfrm>
              <a:off x="3777" y="765"/>
              <a:ext cx="116" cy="3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767" y="7653"/>
                    <a:pt x="1295" y="14805"/>
                    <a:pt x="1696" y="21600"/>
                  </a:cubicBezTo>
                  <a:cubicBezTo>
                    <a:pt x="11340" y="17080"/>
                    <a:pt x="21600" y="13400"/>
                    <a:pt x="21600" y="13400"/>
                  </a:cubicBezTo>
                  <a:cubicBezTo>
                    <a:pt x="21600" y="13400"/>
                    <a:pt x="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0" name="AutoShape 26"/>
            <p:cNvSpPr>
              <a:spLocks/>
            </p:cNvSpPr>
            <p:nvPr/>
          </p:nvSpPr>
          <p:spPr bwMode="auto">
            <a:xfrm>
              <a:off x="3666" y="566"/>
              <a:ext cx="142" cy="4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930" y="21600"/>
                  </a:moveTo>
                  <a:lnTo>
                    <a:pt x="21600" y="0"/>
                  </a:lnTo>
                  <a:cubicBezTo>
                    <a:pt x="21600" y="0"/>
                    <a:pt x="9754" y="7254"/>
                    <a:pt x="0" y="12657"/>
                  </a:cubicBezTo>
                  <a:cubicBezTo>
                    <a:pt x="1010" y="15591"/>
                    <a:pt x="1991" y="18554"/>
                    <a:pt x="2930" y="21600"/>
                  </a:cubicBezTo>
                  <a:close/>
                  <a:moveTo>
                    <a:pt x="2930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1" name="AutoShape 27"/>
            <p:cNvSpPr>
              <a:spLocks/>
            </p:cNvSpPr>
            <p:nvPr/>
          </p:nvSpPr>
          <p:spPr bwMode="auto">
            <a:xfrm>
              <a:off x="3711" y="632"/>
              <a:ext cx="117" cy="4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6093" y="21600"/>
                  </a:moveTo>
                  <a:lnTo>
                    <a:pt x="21600" y="0"/>
                  </a:lnTo>
                  <a:lnTo>
                    <a:pt x="0" y="0"/>
                  </a:lnTo>
                  <a:cubicBezTo>
                    <a:pt x="2274" y="10244"/>
                    <a:pt x="4321" y="14380"/>
                    <a:pt x="6093" y="21600"/>
                  </a:cubicBezTo>
                  <a:close/>
                  <a:moveTo>
                    <a:pt x="6093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2" name="AutoShape 28"/>
            <p:cNvSpPr>
              <a:spLocks/>
            </p:cNvSpPr>
            <p:nvPr/>
          </p:nvSpPr>
          <p:spPr bwMode="auto">
            <a:xfrm>
              <a:off x="2410" y="499"/>
              <a:ext cx="641" cy="738"/>
            </a:xfrm>
            <a:custGeom>
              <a:avLst/>
              <a:gdLst>
                <a:gd name="T0" fmla="*/ 0 w 18678"/>
                <a:gd name="T1" fmla="*/ 0 h 20585"/>
                <a:gd name="T2" fmla="*/ 0 w 18678"/>
                <a:gd name="T3" fmla="*/ 0 h 20585"/>
                <a:gd name="T4" fmla="*/ 0 w 18678"/>
                <a:gd name="T5" fmla="*/ 0 h 20585"/>
                <a:gd name="T6" fmla="*/ 0 w 18678"/>
                <a:gd name="T7" fmla="*/ 0 h 20585"/>
                <a:gd name="T8" fmla="*/ 0 w 18678"/>
                <a:gd name="T9" fmla="*/ 0 h 20585"/>
                <a:gd name="T10" fmla="*/ 0 w 18678"/>
                <a:gd name="T11" fmla="*/ 0 h 20585"/>
                <a:gd name="T12" fmla="*/ 0 w 18678"/>
                <a:gd name="T13" fmla="*/ 0 h 20585"/>
                <a:gd name="T14" fmla="*/ 0 w 18678"/>
                <a:gd name="T15" fmla="*/ 0 h 2058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8678" h="20585">
                  <a:moveTo>
                    <a:pt x="6696" y="137"/>
                  </a:moveTo>
                  <a:cubicBezTo>
                    <a:pt x="6696" y="137"/>
                    <a:pt x="15952" y="-173"/>
                    <a:pt x="18010" y="6087"/>
                  </a:cubicBezTo>
                  <a:cubicBezTo>
                    <a:pt x="20067" y="12348"/>
                    <a:pt x="16980" y="19796"/>
                    <a:pt x="14101" y="20490"/>
                  </a:cubicBezTo>
                  <a:cubicBezTo>
                    <a:pt x="11222" y="21184"/>
                    <a:pt x="10192" y="18001"/>
                    <a:pt x="11632" y="13603"/>
                  </a:cubicBezTo>
                  <a:cubicBezTo>
                    <a:pt x="13073" y="9206"/>
                    <a:pt x="12662" y="3961"/>
                    <a:pt x="7725" y="4030"/>
                  </a:cubicBezTo>
                  <a:cubicBezTo>
                    <a:pt x="2788" y="4100"/>
                    <a:pt x="-1533" y="3170"/>
                    <a:pt x="525" y="1377"/>
                  </a:cubicBezTo>
                  <a:cubicBezTo>
                    <a:pt x="2582" y="-416"/>
                    <a:pt x="4417" y="9"/>
                    <a:pt x="6696" y="137"/>
                  </a:cubicBezTo>
                  <a:close/>
                  <a:moveTo>
                    <a:pt x="6696" y="137"/>
                  </a:moveTo>
                </a:path>
              </a:pathLst>
            </a:custGeom>
            <a:solidFill>
              <a:srgbClr val="7B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3" name="AutoShape 29"/>
            <p:cNvSpPr>
              <a:spLocks/>
            </p:cNvSpPr>
            <p:nvPr/>
          </p:nvSpPr>
          <p:spPr bwMode="auto">
            <a:xfrm>
              <a:off x="1921" y="3562"/>
              <a:ext cx="452" cy="187"/>
            </a:xfrm>
            <a:custGeom>
              <a:avLst/>
              <a:gdLst>
                <a:gd name="T0" fmla="*/ 0 w 18193"/>
                <a:gd name="T1" fmla="*/ 0 h 20862"/>
                <a:gd name="T2" fmla="*/ 0 w 18193"/>
                <a:gd name="T3" fmla="*/ 0 h 20862"/>
                <a:gd name="T4" fmla="*/ 0 w 18193"/>
                <a:gd name="T5" fmla="*/ 0 h 20862"/>
                <a:gd name="T6" fmla="*/ 0 w 18193"/>
                <a:gd name="T7" fmla="*/ 0 h 20862"/>
                <a:gd name="T8" fmla="*/ 0 w 18193"/>
                <a:gd name="T9" fmla="*/ 0 h 20862"/>
                <a:gd name="T10" fmla="*/ 0 w 18193"/>
                <a:gd name="T11" fmla="*/ 0 h 20862"/>
                <a:gd name="T12" fmla="*/ 0 w 18193"/>
                <a:gd name="T13" fmla="*/ 0 h 20862"/>
                <a:gd name="T14" fmla="*/ 0 w 18193"/>
                <a:gd name="T15" fmla="*/ 0 h 20862"/>
                <a:gd name="T16" fmla="*/ 0 w 18193"/>
                <a:gd name="T17" fmla="*/ 0 h 20862"/>
                <a:gd name="T18" fmla="*/ 0 w 18193"/>
                <a:gd name="T19" fmla="*/ 0 h 2086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93" h="20862">
                  <a:moveTo>
                    <a:pt x="1947" y="0"/>
                  </a:moveTo>
                  <a:cubicBezTo>
                    <a:pt x="1947" y="0"/>
                    <a:pt x="5927" y="9030"/>
                    <a:pt x="11895" y="4712"/>
                  </a:cubicBezTo>
                  <a:cubicBezTo>
                    <a:pt x="17864" y="394"/>
                    <a:pt x="19852" y="1550"/>
                    <a:pt x="16727" y="5880"/>
                  </a:cubicBezTo>
                  <a:cubicBezTo>
                    <a:pt x="13600" y="10212"/>
                    <a:pt x="4933" y="11388"/>
                    <a:pt x="3937" y="9425"/>
                  </a:cubicBezTo>
                  <a:cubicBezTo>
                    <a:pt x="2942" y="7462"/>
                    <a:pt x="4505" y="14532"/>
                    <a:pt x="8911" y="16103"/>
                  </a:cubicBezTo>
                  <a:cubicBezTo>
                    <a:pt x="13316" y="17670"/>
                    <a:pt x="16443" y="14924"/>
                    <a:pt x="17295" y="13745"/>
                  </a:cubicBezTo>
                  <a:cubicBezTo>
                    <a:pt x="18148" y="12567"/>
                    <a:pt x="16727" y="21600"/>
                    <a:pt x="11895" y="20813"/>
                  </a:cubicBezTo>
                  <a:cubicBezTo>
                    <a:pt x="7063" y="20027"/>
                    <a:pt x="953" y="14976"/>
                    <a:pt x="953" y="10431"/>
                  </a:cubicBezTo>
                  <a:cubicBezTo>
                    <a:pt x="953" y="5890"/>
                    <a:pt x="-1748" y="1568"/>
                    <a:pt x="1947" y="0"/>
                  </a:cubicBezTo>
                  <a:close/>
                  <a:moveTo>
                    <a:pt x="1947" y="0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4" name="AutoShape 30"/>
            <p:cNvSpPr>
              <a:spLocks/>
            </p:cNvSpPr>
            <p:nvPr/>
          </p:nvSpPr>
          <p:spPr bwMode="auto">
            <a:xfrm>
              <a:off x="2766" y="3562"/>
              <a:ext cx="452" cy="187"/>
            </a:xfrm>
            <a:custGeom>
              <a:avLst/>
              <a:gdLst>
                <a:gd name="T0" fmla="*/ 0 w 18193"/>
                <a:gd name="T1" fmla="*/ 0 h 20862"/>
                <a:gd name="T2" fmla="*/ 0 w 18193"/>
                <a:gd name="T3" fmla="*/ 0 h 20862"/>
                <a:gd name="T4" fmla="*/ 0 w 18193"/>
                <a:gd name="T5" fmla="*/ 0 h 20862"/>
                <a:gd name="T6" fmla="*/ 0 w 18193"/>
                <a:gd name="T7" fmla="*/ 0 h 20862"/>
                <a:gd name="T8" fmla="*/ 0 w 18193"/>
                <a:gd name="T9" fmla="*/ 0 h 20862"/>
                <a:gd name="T10" fmla="*/ 0 w 18193"/>
                <a:gd name="T11" fmla="*/ 0 h 20862"/>
                <a:gd name="T12" fmla="*/ 0 w 18193"/>
                <a:gd name="T13" fmla="*/ 0 h 20862"/>
                <a:gd name="T14" fmla="*/ 0 w 18193"/>
                <a:gd name="T15" fmla="*/ 0 h 20862"/>
                <a:gd name="T16" fmla="*/ 0 w 18193"/>
                <a:gd name="T17" fmla="*/ 0 h 20862"/>
                <a:gd name="T18" fmla="*/ 0 w 18193"/>
                <a:gd name="T19" fmla="*/ 0 h 2086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93" h="20862">
                  <a:moveTo>
                    <a:pt x="1946" y="0"/>
                  </a:moveTo>
                  <a:cubicBezTo>
                    <a:pt x="1946" y="0"/>
                    <a:pt x="5926" y="9030"/>
                    <a:pt x="11895" y="4712"/>
                  </a:cubicBezTo>
                  <a:cubicBezTo>
                    <a:pt x="17864" y="394"/>
                    <a:pt x="19852" y="1550"/>
                    <a:pt x="16726" y="5880"/>
                  </a:cubicBezTo>
                  <a:cubicBezTo>
                    <a:pt x="13601" y="10212"/>
                    <a:pt x="4932" y="11388"/>
                    <a:pt x="3938" y="9425"/>
                  </a:cubicBezTo>
                  <a:cubicBezTo>
                    <a:pt x="2941" y="7462"/>
                    <a:pt x="4504" y="14532"/>
                    <a:pt x="8910" y="16103"/>
                  </a:cubicBezTo>
                  <a:cubicBezTo>
                    <a:pt x="13317" y="17670"/>
                    <a:pt x="16443" y="14924"/>
                    <a:pt x="17296" y="13745"/>
                  </a:cubicBezTo>
                  <a:cubicBezTo>
                    <a:pt x="18148" y="12567"/>
                    <a:pt x="16728" y="21600"/>
                    <a:pt x="11895" y="20813"/>
                  </a:cubicBezTo>
                  <a:cubicBezTo>
                    <a:pt x="7062" y="20027"/>
                    <a:pt x="953" y="14976"/>
                    <a:pt x="953" y="10431"/>
                  </a:cubicBezTo>
                  <a:cubicBezTo>
                    <a:pt x="953" y="5890"/>
                    <a:pt x="-1748" y="1568"/>
                    <a:pt x="1946" y="0"/>
                  </a:cubicBezTo>
                  <a:close/>
                  <a:moveTo>
                    <a:pt x="1946" y="0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5" name="AutoShape 31"/>
            <p:cNvSpPr>
              <a:spLocks/>
            </p:cNvSpPr>
            <p:nvPr/>
          </p:nvSpPr>
          <p:spPr bwMode="auto">
            <a:xfrm>
              <a:off x="1955" y="2952"/>
              <a:ext cx="480" cy="166"/>
            </a:xfrm>
            <a:custGeom>
              <a:avLst/>
              <a:gdLst>
                <a:gd name="T0" fmla="*/ 0 w 18187"/>
                <a:gd name="T1" fmla="*/ 0 h 19211"/>
                <a:gd name="T2" fmla="*/ 0 w 18187"/>
                <a:gd name="T3" fmla="*/ 0 h 19211"/>
                <a:gd name="T4" fmla="*/ 0 w 18187"/>
                <a:gd name="T5" fmla="*/ 0 h 19211"/>
                <a:gd name="T6" fmla="*/ 0 w 18187"/>
                <a:gd name="T7" fmla="*/ 0 h 19211"/>
                <a:gd name="T8" fmla="*/ 0 w 18187"/>
                <a:gd name="T9" fmla="*/ 0 h 19211"/>
                <a:gd name="T10" fmla="*/ 0 w 18187"/>
                <a:gd name="T11" fmla="*/ 0 h 19211"/>
                <a:gd name="T12" fmla="*/ 0 w 18187"/>
                <a:gd name="T13" fmla="*/ 0 h 19211"/>
                <a:gd name="T14" fmla="*/ 0 w 18187"/>
                <a:gd name="T15" fmla="*/ 0 h 19211"/>
                <a:gd name="T16" fmla="*/ 0 w 18187"/>
                <a:gd name="T17" fmla="*/ 0 h 19211"/>
                <a:gd name="T18" fmla="*/ 0 w 18187"/>
                <a:gd name="T19" fmla="*/ 0 h 1921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87" h="19211">
                  <a:moveTo>
                    <a:pt x="16371" y="5990"/>
                  </a:moveTo>
                  <a:cubicBezTo>
                    <a:pt x="16371" y="5990"/>
                    <a:pt x="11998" y="11565"/>
                    <a:pt x="6216" y="5065"/>
                  </a:cubicBezTo>
                  <a:cubicBezTo>
                    <a:pt x="435" y="-1435"/>
                    <a:pt x="-1604" y="-1440"/>
                    <a:pt x="1336" y="3683"/>
                  </a:cubicBezTo>
                  <a:cubicBezTo>
                    <a:pt x="4271" y="8809"/>
                    <a:pt x="12891" y="14010"/>
                    <a:pt x="13970" y="12863"/>
                  </a:cubicBezTo>
                  <a:cubicBezTo>
                    <a:pt x="15052" y="11716"/>
                    <a:pt x="13182" y="16833"/>
                    <a:pt x="8707" y="15996"/>
                  </a:cubicBezTo>
                  <a:cubicBezTo>
                    <a:pt x="4232" y="15155"/>
                    <a:pt x="1227" y="11344"/>
                    <a:pt x="424" y="9950"/>
                  </a:cubicBezTo>
                  <a:cubicBezTo>
                    <a:pt x="-377" y="8555"/>
                    <a:pt x="650" y="16759"/>
                    <a:pt x="5517" y="18463"/>
                  </a:cubicBezTo>
                  <a:cubicBezTo>
                    <a:pt x="10384" y="20160"/>
                    <a:pt x="16714" y="18931"/>
                    <a:pt x="16910" y="15155"/>
                  </a:cubicBezTo>
                  <a:cubicBezTo>
                    <a:pt x="17108" y="11374"/>
                    <a:pt x="19996" y="9093"/>
                    <a:pt x="16371" y="5990"/>
                  </a:cubicBezTo>
                  <a:close/>
                  <a:moveTo>
                    <a:pt x="16371" y="5990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6" name="AutoShape 32"/>
            <p:cNvSpPr>
              <a:spLocks/>
            </p:cNvSpPr>
            <p:nvPr/>
          </p:nvSpPr>
          <p:spPr bwMode="auto">
            <a:xfrm>
              <a:off x="2677" y="2952"/>
              <a:ext cx="467" cy="154"/>
            </a:xfrm>
            <a:custGeom>
              <a:avLst/>
              <a:gdLst>
                <a:gd name="T0" fmla="*/ 0 w 18187"/>
                <a:gd name="T1" fmla="*/ 0 h 19275"/>
                <a:gd name="T2" fmla="*/ 0 w 18187"/>
                <a:gd name="T3" fmla="*/ 0 h 19275"/>
                <a:gd name="T4" fmla="*/ 0 w 18187"/>
                <a:gd name="T5" fmla="*/ 0 h 19275"/>
                <a:gd name="T6" fmla="*/ 0 w 18187"/>
                <a:gd name="T7" fmla="*/ 0 h 19275"/>
                <a:gd name="T8" fmla="*/ 0 w 18187"/>
                <a:gd name="T9" fmla="*/ 0 h 19275"/>
                <a:gd name="T10" fmla="*/ 0 w 18187"/>
                <a:gd name="T11" fmla="*/ 0 h 19275"/>
                <a:gd name="T12" fmla="*/ 0 w 18187"/>
                <a:gd name="T13" fmla="*/ 0 h 19275"/>
                <a:gd name="T14" fmla="*/ 0 w 18187"/>
                <a:gd name="T15" fmla="*/ 0 h 19275"/>
                <a:gd name="T16" fmla="*/ 0 w 18187"/>
                <a:gd name="T17" fmla="*/ 0 h 19275"/>
                <a:gd name="T18" fmla="*/ 0 w 18187"/>
                <a:gd name="T19" fmla="*/ 0 h 1927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87" h="19275">
                  <a:moveTo>
                    <a:pt x="1851" y="3710"/>
                  </a:moveTo>
                  <a:cubicBezTo>
                    <a:pt x="1851" y="3710"/>
                    <a:pt x="6112" y="10484"/>
                    <a:pt x="11947" y="4466"/>
                  </a:cubicBezTo>
                  <a:cubicBezTo>
                    <a:pt x="17783" y="-1554"/>
                    <a:pt x="19807" y="-1206"/>
                    <a:pt x="16814" y="3818"/>
                  </a:cubicBezTo>
                  <a:cubicBezTo>
                    <a:pt x="13826" y="8844"/>
                    <a:pt x="5190" y="12971"/>
                    <a:pt x="4137" y="11547"/>
                  </a:cubicBezTo>
                  <a:cubicBezTo>
                    <a:pt x="3078" y="10118"/>
                    <a:pt x="4860" y="15969"/>
                    <a:pt x="9316" y="15839"/>
                  </a:cubicBezTo>
                  <a:cubicBezTo>
                    <a:pt x="13771" y="15703"/>
                    <a:pt x="16811" y="12111"/>
                    <a:pt x="17629" y="10742"/>
                  </a:cubicBezTo>
                  <a:cubicBezTo>
                    <a:pt x="18444" y="9375"/>
                    <a:pt x="17303" y="18057"/>
                    <a:pt x="12448" y="19052"/>
                  </a:cubicBezTo>
                  <a:cubicBezTo>
                    <a:pt x="7590" y="20046"/>
                    <a:pt x="1325" y="17625"/>
                    <a:pt x="1183" y="13514"/>
                  </a:cubicBezTo>
                  <a:cubicBezTo>
                    <a:pt x="1043" y="9398"/>
                    <a:pt x="-1793" y="6436"/>
                    <a:pt x="1851" y="3710"/>
                  </a:cubicBezTo>
                  <a:close/>
                  <a:moveTo>
                    <a:pt x="1851" y="3710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7" name="AutoShape 33"/>
            <p:cNvSpPr>
              <a:spLocks/>
            </p:cNvSpPr>
            <p:nvPr/>
          </p:nvSpPr>
          <p:spPr bwMode="auto">
            <a:xfrm>
              <a:off x="2010" y="2286"/>
              <a:ext cx="1056" cy="73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006"/>
                  </a:moveTo>
                  <a:cubicBezTo>
                    <a:pt x="21600" y="16857"/>
                    <a:pt x="18305" y="21600"/>
                    <a:pt x="14240" y="21600"/>
                  </a:cubicBezTo>
                  <a:lnTo>
                    <a:pt x="7360" y="21600"/>
                  </a:lnTo>
                  <a:cubicBezTo>
                    <a:pt x="3295" y="21600"/>
                    <a:pt x="0" y="16857"/>
                    <a:pt x="0" y="11006"/>
                  </a:cubicBezTo>
                  <a:lnTo>
                    <a:pt x="0" y="10594"/>
                  </a:lnTo>
                  <a:cubicBezTo>
                    <a:pt x="0" y="4743"/>
                    <a:pt x="3295" y="0"/>
                    <a:pt x="7360" y="0"/>
                  </a:cubicBezTo>
                  <a:lnTo>
                    <a:pt x="14240" y="0"/>
                  </a:lnTo>
                  <a:cubicBezTo>
                    <a:pt x="18305" y="0"/>
                    <a:pt x="21600" y="4743"/>
                    <a:pt x="21600" y="10594"/>
                  </a:cubicBezTo>
                  <a:cubicBezTo>
                    <a:pt x="21600" y="10594"/>
                    <a:pt x="21600" y="11006"/>
                    <a:pt x="21600" y="11006"/>
                  </a:cubicBezTo>
                  <a:close/>
                  <a:moveTo>
                    <a:pt x="21600" y="11006"/>
                  </a:moveTo>
                </a:path>
              </a:pathLst>
            </a:custGeom>
            <a:solidFill>
              <a:srgbClr val="364B5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8" name="AutoShape 34"/>
            <p:cNvSpPr>
              <a:spLocks/>
            </p:cNvSpPr>
            <p:nvPr/>
          </p:nvSpPr>
          <p:spPr bwMode="auto">
            <a:xfrm>
              <a:off x="2010" y="2375"/>
              <a:ext cx="1056" cy="73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006"/>
                  </a:moveTo>
                  <a:cubicBezTo>
                    <a:pt x="21600" y="16857"/>
                    <a:pt x="18305" y="21600"/>
                    <a:pt x="14240" y="21600"/>
                  </a:cubicBezTo>
                  <a:lnTo>
                    <a:pt x="7360" y="21600"/>
                  </a:lnTo>
                  <a:cubicBezTo>
                    <a:pt x="3295" y="21600"/>
                    <a:pt x="0" y="16857"/>
                    <a:pt x="0" y="11006"/>
                  </a:cubicBezTo>
                  <a:lnTo>
                    <a:pt x="0" y="10594"/>
                  </a:lnTo>
                  <a:cubicBezTo>
                    <a:pt x="0" y="4743"/>
                    <a:pt x="3295" y="0"/>
                    <a:pt x="7360" y="0"/>
                  </a:cubicBezTo>
                  <a:lnTo>
                    <a:pt x="14240" y="0"/>
                  </a:lnTo>
                  <a:cubicBezTo>
                    <a:pt x="18305" y="0"/>
                    <a:pt x="21600" y="4743"/>
                    <a:pt x="21600" y="10594"/>
                  </a:cubicBezTo>
                  <a:cubicBezTo>
                    <a:pt x="21600" y="10594"/>
                    <a:pt x="21600" y="11006"/>
                    <a:pt x="21600" y="11006"/>
                  </a:cubicBezTo>
                  <a:close/>
                  <a:moveTo>
                    <a:pt x="21600" y="11006"/>
                  </a:moveTo>
                </a:path>
              </a:pathLst>
            </a:custGeom>
            <a:solidFill>
              <a:srgbClr val="44576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9" name="AutoShape 35"/>
            <p:cNvSpPr>
              <a:spLocks/>
            </p:cNvSpPr>
            <p:nvPr/>
          </p:nvSpPr>
          <p:spPr bwMode="auto">
            <a:xfrm>
              <a:off x="2210" y="2630"/>
              <a:ext cx="134" cy="12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166"/>
                  </a:moveTo>
                  <a:cubicBezTo>
                    <a:pt x="21600" y="17361"/>
                    <a:pt x="17170" y="21600"/>
                    <a:pt x="11489" y="21600"/>
                  </a:cubicBezTo>
                  <a:lnTo>
                    <a:pt x="10967" y="21600"/>
                  </a:lnTo>
                  <a:cubicBezTo>
                    <a:pt x="5286" y="21600"/>
                    <a:pt x="0" y="17361"/>
                    <a:pt x="0" y="11166"/>
                  </a:cubicBezTo>
                  <a:lnTo>
                    <a:pt x="0" y="10591"/>
                  </a:lnTo>
                  <a:cubicBezTo>
                    <a:pt x="0" y="4397"/>
                    <a:pt x="5286" y="0"/>
                    <a:pt x="10967" y="0"/>
                  </a:cubicBezTo>
                  <a:lnTo>
                    <a:pt x="11489" y="0"/>
                  </a:lnTo>
                  <a:cubicBezTo>
                    <a:pt x="17170" y="0"/>
                    <a:pt x="21600" y="4397"/>
                    <a:pt x="21600" y="10591"/>
                  </a:cubicBezTo>
                  <a:cubicBezTo>
                    <a:pt x="21600" y="10591"/>
                    <a:pt x="21600" y="11166"/>
                    <a:pt x="21600" y="11166"/>
                  </a:cubicBezTo>
                  <a:close/>
                  <a:moveTo>
                    <a:pt x="21600" y="11166"/>
                  </a:moveTo>
                </a:path>
              </a:pathLst>
            </a:custGeom>
            <a:solidFill>
              <a:srgbClr val="FF85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0" name="AutoShape 36"/>
            <p:cNvSpPr>
              <a:spLocks/>
            </p:cNvSpPr>
            <p:nvPr/>
          </p:nvSpPr>
          <p:spPr bwMode="auto">
            <a:xfrm>
              <a:off x="2388" y="2630"/>
              <a:ext cx="127" cy="1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7"/>
                    <a:pt x="16762" y="21600"/>
                    <a:pt x="10802" y="21600"/>
                  </a:cubicBezTo>
                  <a:cubicBezTo>
                    <a:pt x="4838" y="21600"/>
                    <a:pt x="0" y="16767"/>
                    <a:pt x="0" y="10800"/>
                  </a:cubicBezTo>
                  <a:cubicBezTo>
                    <a:pt x="0" y="4836"/>
                    <a:pt x="4838" y="0"/>
                    <a:pt x="10802" y="0"/>
                  </a:cubicBezTo>
                  <a:cubicBezTo>
                    <a:pt x="16762" y="0"/>
                    <a:pt x="21600" y="4836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D8F91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1" name="AutoShape 37"/>
            <p:cNvSpPr>
              <a:spLocks/>
            </p:cNvSpPr>
            <p:nvPr/>
          </p:nvSpPr>
          <p:spPr bwMode="auto">
            <a:xfrm>
              <a:off x="2555" y="2630"/>
              <a:ext cx="127" cy="1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7"/>
                    <a:pt x="16762" y="21600"/>
                    <a:pt x="10800" y="21600"/>
                  </a:cubicBezTo>
                  <a:cubicBezTo>
                    <a:pt x="4836" y="21600"/>
                    <a:pt x="0" y="16767"/>
                    <a:pt x="0" y="10800"/>
                  </a:cubicBezTo>
                  <a:cubicBezTo>
                    <a:pt x="0" y="4836"/>
                    <a:pt x="4836" y="0"/>
                    <a:pt x="10800" y="0"/>
                  </a:cubicBezTo>
                  <a:cubicBezTo>
                    <a:pt x="16762" y="0"/>
                    <a:pt x="21600" y="4836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00FB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2" name="AutoShape 38"/>
            <p:cNvSpPr>
              <a:spLocks/>
            </p:cNvSpPr>
            <p:nvPr/>
          </p:nvSpPr>
          <p:spPr bwMode="auto">
            <a:xfrm>
              <a:off x="2733" y="2630"/>
              <a:ext cx="133" cy="13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319"/>
                  </a:moveTo>
                  <a:cubicBezTo>
                    <a:pt x="21600" y="16997"/>
                    <a:pt x="16996" y="21600"/>
                    <a:pt x="11319" y="21600"/>
                  </a:cubicBezTo>
                  <a:lnTo>
                    <a:pt x="10281" y="21600"/>
                  </a:lnTo>
                  <a:cubicBezTo>
                    <a:pt x="4604" y="21600"/>
                    <a:pt x="0" y="16997"/>
                    <a:pt x="0" y="11319"/>
                  </a:cubicBezTo>
                  <a:lnTo>
                    <a:pt x="0" y="10281"/>
                  </a:lnTo>
                  <a:cubicBezTo>
                    <a:pt x="0" y="4603"/>
                    <a:pt x="4604" y="0"/>
                    <a:pt x="10281" y="0"/>
                  </a:cubicBezTo>
                  <a:lnTo>
                    <a:pt x="11319" y="0"/>
                  </a:lnTo>
                  <a:cubicBezTo>
                    <a:pt x="16996" y="0"/>
                    <a:pt x="21600" y="4603"/>
                    <a:pt x="21600" y="10281"/>
                  </a:cubicBezTo>
                  <a:cubicBezTo>
                    <a:pt x="21600" y="10281"/>
                    <a:pt x="21600" y="11319"/>
                    <a:pt x="21600" y="11319"/>
                  </a:cubicBezTo>
                  <a:close/>
                  <a:moveTo>
                    <a:pt x="21600" y="11319"/>
                  </a:moveTo>
                </a:path>
              </a:pathLst>
            </a:custGeom>
            <a:solidFill>
              <a:srgbClr val="18D8C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3" name="AutoShape 39"/>
            <p:cNvSpPr>
              <a:spLocks/>
            </p:cNvSpPr>
            <p:nvPr/>
          </p:nvSpPr>
          <p:spPr bwMode="auto">
            <a:xfrm>
              <a:off x="2210" y="2830"/>
              <a:ext cx="634" cy="4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3890"/>
                  </a:moveTo>
                  <a:cubicBezTo>
                    <a:pt x="21600" y="18151"/>
                    <a:pt x="21358" y="21600"/>
                    <a:pt x="21059" y="21600"/>
                  </a:cubicBezTo>
                  <a:lnTo>
                    <a:pt x="541" y="21600"/>
                  </a:lnTo>
                  <a:cubicBezTo>
                    <a:pt x="242" y="21600"/>
                    <a:pt x="0" y="18151"/>
                    <a:pt x="0" y="13890"/>
                  </a:cubicBezTo>
                  <a:lnTo>
                    <a:pt x="0" y="7710"/>
                  </a:lnTo>
                  <a:cubicBezTo>
                    <a:pt x="0" y="3451"/>
                    <a:pt x="242" y="0"/>
                    <a:pt x="541" y="0"/>
                  </a:cubicBezTo>
                  <a:lnTo>
                    <a:pt x="21059" y="0"/>
                  </a:lnTo>
                  <a:cubicBezTo>
                    <a:pt x="21358" y="0"/>
                    <a:pt x="21600" y="3451"/>
                    <a:pt x="21600" y="7710"/>
                  </a:cubicBezTo>
                  <a:cubicBezTo>
                    <a:pt x="21600" y="7710"/>
                    <a:pt x="21600" y="13890"/>
                    <a:pt x="21600" y="13890"/>
                  </a:cubicBezTo>
                  <a:close/>
                  <a:moveTo>
                    <a:pt x="21600" y="13890"/>
                  </a:moveTo>
                </a:path>
              </a:pathLst>
            </a:custGeom>
            <a:solidFill>
              <a:srgbClr val="90A8B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4" name="AutoShape 40"/>
            <p:cNvSpPr>
              <a:spLocks/>
            </p:cNvSpPr>
            <p:nvPr/>
          </p:nvSpPr>
          <p:spPr bwMode="auto">
            <a:xfrm>
              <a:off x="2255" y="2930"/>
              <a:ext cx="544" cy="4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604"/>
                  </a:moveTo>
                  <a:cubicBezTo>
                    <a:pt x="21600" y="17571"/>
                    <a:pt x="21271" y="21600"/>
                    <a:pt x="20866" y="21600"/>
                  </a:cubicBezTo>
                  <a:lnTo>
                    <a:pt x="734" y="21600"/>
                  </a:lnTo>
                  <a:cubicBezTo>
                    <a:pt x="329" y="21600"/>
                    <a:pt x="0" y="17571"/>
                    <a:pt x="0" y="12604"/>
                  </a:cubicBezTo>
                  <a:lnTo>
                    <a:pt x="0" y="8996"/>
                  </a:lnTo>
                  <a:cubicBezTo>
                    <a:pt x="0" y="4029"/>
                    <a:pt x="329" y="0"/>
                    <a:pt x="734" y="0"/>
                  </a:cubicBezTo>
                  <a:lnTo>
                    <a:pt x="20866" y="0"/>
                  </a:lnTo>
                  <a:cubicBezTo>
                    <a:pt x="21271" y="0"/>
                    <a:pt x="21600" y="4029"/>
                    <a:pt x="21600" y="8996"/>
                  </a:cubicBezTo>
                  <a:cubicBezTo>
                    <a:pt x="21600" y="8996"/>
                    <a:pt x="21600" y="12604"/>
                    <a:pt x="21600" y="12604"/>
                  </a:cubicBezTo>
                  <a:close/>
                  <a:moveTo>
                    <a:pt x="21600" y="12604"/>
                  </a:moveTo>
                </a:path>
              </a:pathLst>
            </a:custGeom>
            <a:solidFill>
              <a:srgbClr val="F411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16425" name="Group 43"/>
            <p:cNvGrpSpPr>
              <a:grpSpLocks/>
            </p:cNvGrpSpPr>
            <p:nvPr/>
          </p:nvGrpSpPr>
          <p:grpSpPr bwMode="auto">
            <a:xfrm rot="12873208" flipH="1">
              <a:off x="388" y="521"/>
              <a:ext cx="2002" cy="1992"/>
              <a:chOff x="0" y="0"/>
              <a:chExt cx="2001" cy="1992"/>
            </a:xfrm>
          </p:grpSpPr>
          <p:sp>
            <p:nvSpPr>
              <p:cNvPr id="16427" name="AutoShape 41"/>
              <p:cNvSpPr>
                <a:spLocks/>
              </p:cNvSpPr>
              <p:nvPr/>
            </p:nvSpPr>
            <p:spPr bwMode="auto">
              <a:xfrm rot="2744935">
                <a:off x="422" y="162"/>
                <a:ext cx="1157" cy="1667"/>
              </a:xfrm>
              <a:custGeom>
                <a:avLst/>
                <a:gdLst>
                  <a:gd name="T0" fmla="*/ 0 w 19330"/>
                  <a:gd name="T1" fmla="*/ 0 h 20287"/>
                  <a:gd name="T2" fmla="*/ 0 w 19330"/>
                  <a:gd name="T3" fmla="*/ 0 h 20287"/>
                  <a:gd name="T4" fmla="*/ 0 w 19330"/>
                  <a:gd name="T5" fmla="*/ 1 h 20287"/>
                  <a:gd name="T6" fmla="*/ 0 w 19330"/>
                  <a:gd name="T7" fmla="*/ 1 h 20287"/>
                  <a:gd name="T8" fmla="*/ 0 w 19330"/>
                  <a:gd name="T9" fmla="*/ 1 h 20287"/>
                  <a:gd name="T10" fmla="*/ 0 w 19330"/>
                  <a:gd name="T11" fmla="*/ 1 h 20287"/>
                  <a:gd name="T12" fmla="*/ 0 w 19330"/>
                  <a:gd name="T13" fmla="*/ 1 h 20287"/>
                  <a:gd name="T14" fmla="*/ 0 w 19330"/>
                  <a:gd name="T15" fmla="*/ 0 h 20287"/>
                  <a:gd name="T16" fmla="*/ 0 w 19330"/>
                  <a:gd name="T17" fmla="*/ 0 h 20287"/>
                  <a:gd name="T18" fmla="*/ 0 w 19330"/>
                  <a:gd name="T19" fmla="*/ 0 h 202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9330" h="20287">
                    <a:moveTo>
                      <a:pt x="18752" y="0"/>
                    </a:moveTo>
                    <a:cubicBezTo>
                      <a:pt x="18752" y="0"/>
                      <a:pt x="11312" y="0"/>
                      <a:pt x="5962" y="5158"/>
                    </a:cubicBezTo>
                    <a:cubicBezTo>
                      <a:pt x="2636" y="8365"/>
                      <a:pt x="504" y="11502"/>
                      <a:pt x="41" y="16551"/>
                    </a:cubicBezTo>
                    <a:cubicBezTo>
                      <a:pt x="-422" y="21600"/>
                      <a:pt x="3127" y="20366"/>
                      <a:pt x="4670" y="19468"/>
                    </a:cubicBezTo>
                    <a:cubicBezTo>
                      <a:pt x="6212" y="18570"/>
                      <a:pt x="6212" y="15990"/>
                      <a:pt x="6212" y="15990"/>
                    </a:cubicBezTo>
                    <a:cubicBezTo>
                      <a:pt x="6212" y="15990"/>
                      <a:pt x="6212" y="18122"/>
                      <a:pt x="7138" y="17897"/>
                    </a:cubicBezTo>
                    <a:cubicBezTo>
                      <a:pt x="8064" y="17673"/>
                      <a:pt x="7601" y="15204"/>
                      <a:pt x="8681" y="13297"/>
                    </a:cubicBezTo>
                    <a:cubicBezTo>
                      <a:pt x="9761" y="11390"/>
                      <a:pt x="10995" y="8024"/>
                      <a:pt x="16087" y="7462"/>
                    </a:cubicBezTo>
                    <a:cubicBezTo>
                      <a:pt x="21178" y="6902"/>
                      <a:pt x="18752" y="0"/>
                      <a:pt x="18752" y="0"/>
                    </a:cubicBezTo>
                    <a:close/>
                    <a:moveTo>
                      <a:pt x="18752" y="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6428" name="AutoShape 42"/>
              <p:cNvSpPr>
                <a:spLocks/>
              </p:cNvSpPr>
              <p:nvPr/>
            </p:nvSpPr>
            <p:spPr bwMode="auto">
              <a:xfrm rot="2744935">
                <a:off x="928" y="570"/>
                <a:ext cx="153" cy="155"/>
              </a:xfrm>
              <a:custGeom>
                <a:avLst/>
                <a:gdLst>
                  <a:gd name="T0" fmla="*/ 0 w 18401"/>
                  <a:gd name="T1" fmla="*/ 0 h 18929"/>
                  <a:gd name="T2" fmla="*/ 0 w 18401"/>
                  <a:gd name="T3" fmla="*/ 0 h 18929"/>
                  <a:gd name="T4" fmla="*/ 0 w 18401"/>
                  <a:gd name="T5" fmla="*/ 0 h 18929"/>
                  <a:gd name="T6" fmla="*/ 0 w 18401"/>
                  <a:gd name="T7" fmla="*/ 0 h 18929"/>
                  <a:gd name="T8" fmla="*/ 0 w 18401"/>
                  <a:gd name="T9" fmla="*/ 0 h 18929"/>
                  <a:gd name="T10" fmla="*/ 0 w 18401"/>
                  <a:gd name="T11" fmla="*/ 0 h 18929"/>
                  <a:gd name="T12" fmla="*/ 0 w 18401"/>
                  <a:gd name="T13" fmla="*/ 0 h 189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401" h="18929">
                    <a:moveTo>
                      <a:pt x="9323" y="0"/>
                    </a:moveTo>
                    <a:cubicBezTo>
                      <a:pt x="9323" y="0"/>
                      <a:pt x="19009" y="2906"/>
                      <a:pt x="18371" y="8074"/>
                    </a:cubicBezTo>
                    <a:cubicBezTo>
                      <a:pt x="17732" y="13240"/>
                      <a:pt x="8293" y="8397"/>
                      <a:pt x="8293" y="8397"/>
                    </a:cubicBezTo>
                    <a:lnTo>
                      <a:pt x="8293" y="16792"/>
                    </a:lnTo>
                    <a:cubicBezTo>
                      <a:pt x="8293" y="16792"/>
                      <a:pt x="5541" y="21600"/>
                      <a:pt x="1477" y="16792"/>
                    </a:cubicBezTo>
                    <a:cubicBezTo>
                      <a:pt x="-2591" y="11984"/>
                      <a:pt x="2309" y="2584"/>
                      <a:pt x="9323" y="0"/>
                    </a:cubicBezTo>
                    <a:close/>
                    <a:moveTo>
                      <a:pt x="9323" y="0"/>
                    </a:moveTo>
                  </a:path>
                </a:pathLst>
              </a:custGeom>
              <a:solidFill>
                <a:srgbClr val="E4E9E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16426" name="AutoShape 44"/>
            <p:cNvSpPr>
              <a:spLocks/>
            </p:cNvSpPr>
            <p:nvPr/>
          </p:nvSpPr>
          <p:spPr bwMode="auto">
            <a:xfrm>
              <a:off x="3288" y="1731"/>
              <a:ext cx="160" cy="140"/>
            </a:xfrm>
            <a:custGeom>
              <a:avLst/>
              <a:gdLst>
                <a:gd name="T0" fmla="*/ 0 w 19296"/>
                <a:gd name="T1" fmla="*/ 0 h 18382"/>
                <a:gd name="T2" fmla="*/ 0 w 19296"/>
                <a:gd name="T3" fmla="*/ 0 h 18382"/>
                <a:gd name="T4" fmla="*/ 0 w 19296"/>
                <a:gd name="T5" fmla="*/ 0 h 18382"/>
                <a:gd name="T6" fmla="*/ 0 w 19296"/>
                <a:gd name="T7" fmla="*/ 0 h 18382"/>
                <a:gd name="T8" fmla="*/ 0 w 19296"/>
                <a:gd name="T9" fmla="*/ 0 h 18382"/>
                <a:gd name="T10" fmla="*/ 0 w 19296"/>
                <a:gd name="T11" fmla="*/ 0 h 18382"/>
                <a:gd name="T12" fmla="*/ 0 w 19296"/>
                <a:gd name="T13" fmla="*/ 0 h 1838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296" h="18382">
                  <a:moveTo>
                    <a:pt x="0" y="12122"/>
                  </a:moveTo>
                  <a:cubicBezTo>
                    <a:pt x="0" y="12122"/>
                    <a:pt x="-5" y="930"/>
                    <a:pt x="5098" y="50"/>
                  </a:cubicBezTo>
                  <a:cubicBezTo>
                    <a:pt x="10207" y="-833"/>
                    <a:pt x="8179" y="10273"/>
                    <a:pt x="8179" y="10273"/>
                  </a:cubicBezTo>
                  <a:lnTo>
                    <a:pt x="16182" y="7759"/>
                  </a:lnTo>
                  <a:cubicBezTo>
                    <a:pt x="16182" y="7759"/>
                    <a:pt x="21595" y="9399"/>
                    <a:pt x="18149" y="15081"/>
                  </a:cubicBezTo>
                  <a:cubicBezTo>
                    <a:pt x="14705" y="20767"/>
                    <a:pt x="4428" y="18673"/>
                    <a:pt x="0" y="12122"/>
                  </a:cubicBezTo>
                  <a:close/>
                  <a:moveTo>
                    <a:pt x="0" y="12122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:a16="http://schemas.microsoft.com/office/drawing/2014/main" id="{41B81C25-78D1-2C1A-CCC2-2A21BDFA74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73492" y="6678263"/>
            <a:ext cx="7995057" cy="5330038"/>
          </a:xfrm>
          <a:prstGeom prst="rect">
            <a:avLst/>
          </a:prstGeom>
        </p:spPr>
      </p:pic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3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7" presetClass="entr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53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900" decel="100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361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5"/>
          <p:cNvSpPr>
            <a:spLocks/>
          </p:cNvSpPr>
          <p:nvPr/>
        </p:nvSpPr>
        <p:spPr bwMode="auto">
          <a:xfrm>
            <a:off x="1358900" y="919803"/>
            <a:ext cx="415498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頁面架構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grpSp>
        <p:nvGrpSpPr>
          <p:cNvPr id="16386" name="Group 24"/>
          <p:cNvGrpSpPr>
            <a:grpSpLocks/>
          </p:cNvGrpSpPr>
          <p:nvPr/>
        </p:nvGrpSpPr>
        <p:grpSpPr bwMode="auto">
          <a:xfrm>
            <a:off x="8853488" y="3160713"/>
            <a:ext cx="22313900" cy="11595100"/>
            <a:chOff x="0" y="0"/>
            <a:chExt cx="14055" cy="7304"/>
          </a:xfrm>
        </p:grpSpPr>
        <p:sp>
          <p:nvSpPr>
            <p:cNvPr id="17433" name="Freeform 6"/>
            <p:cNvSpPr>
              <a:spLocks/>
            </p:cNvSpPr>
            <p:nvPr/>
          </p:nvSpPr>
          <p:spPr bwMode="auto">
            <a:xfrm>
              <a:off x="95" y="90"/>
              <a:ext cx="13960" cy="6737"/>
            </a:xfrm>
            <a:custGeom>
              <a:avLst/>
              <a:gdLst>
                <a:gd name="T0" fmla="*/ 0 w 21600"/>
                <a:gd name="T1" fmla="*/ 63 h 21600"/>
                <a:gd name="T2" fmla="*/ 1196 w 21600"/>
                <a:gd name="T3" fmla="*/ 0 h 21600"/>
                <a:gd name="T4" fmla="*/ 2436 w 21600"/>
                <a:gd name="T5" fmla="*/ 19 h 21600"/>
                <a:gd name="T6" fmla="*/ 1766 w 21600"/>
                <a:gd name="T7" fmla="*/ 64 h 21600"/>
                <a:gd name="T8" fmla="*/ 0 w 21600"/>
                <a:gd name="T9" fmla="*/ 63 h 21600"/>
                <a:gd name="T10" fmla="*/ 0 w 21600"/>
                <a:gd name="T11" fmla="*/ 63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30"/>
                  </a:moveTo>
                  <a:cubicBezTo>
                    <a:pt x="101" y="20935"/>
                    <a:pt x="10611" y="0"/>
                    <a:pt x="10611" y="0"/>
                  </a:cubicBezTo>
                  <a:lnTo>
                    <a:pt x="21600" y="6550"/>
                  </a:lnTo>
                  <a:lnTo>
                    <a:pt x="15666" y="21600"/>
                  </a:lnTo>
                  <a:lnTo>
                    <a:pt x="0" y="21330"/>
                  </a:lnTo>
                  <a:close/>
                  <a:moveTo>
                    <a:pt x="0" y="21330"/>
                  </a:moveTo>
                </a:path>
              </a:pathLst>
            </a:custGeom>
            <a:solidFill>
              <a:srgbClr val="CDCDCD"/>
            </a:solidFill>
            <a:ln w="381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34" name="Freeform 7"/>
            <p:cNvSpPr>
              <a:spLocks/>
            </p:cNvSpPr>
            <p:nvPr/>
          </p:nvSpPr>
          <p:spPr bwMode="auto">
            <a:xfrm>
              <a:off x="0" y="0"/>
              <a:ext cx="13960" cy="6736"/>
            </a:xfrm>
            <a:custGeom>
              <a:avLst/>
              <a:gdLst>
                <a:gd name="T0" fmla="*/ 0 w 21600"/>
                <a:gd name="T1" fmla="*/ 63 h 21600"/>
                <a:gd name="T2" fmla="*/ 1196 w 21600"/>
                <a:gd name="T3" fmla="*/ 0 h 21600"/>
                <a:gd name="T4" fmla="*/ 2436 w 21600"/>
                <a:gd name="T5" fmla="*/ 19 h 21600"/>
                <a:gd name="T6" fmla="*/ 1766 w 21600"/>
                <a:gd name="T7" fmla="*/ 64 h 21600"/>
                <a:gd name="T8" fmla="*/ 0 w 21600"/>
                <a:gd name="T9" fmla="*/ 63 h 21600"/>
                <a:gd name="T10" fmla="*/ 0 w 21600"/>
                <a:gd name="T11" fmla="*/ 63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21330"/>
                  </a:moveTo>
                  <a:cubicBezTo>
                    <a:pt x="101" y="20935"/>
                    <a:pt x="10611" y="0"/>
                    <a:pt x="10611" y="0"/>
                  </a:cubicBezTo>
                  <a:lnTo>
                    <a:pt x="21600" y="6550"/>
                  </a:lnTo>
                  <a:lnTo>
                    <a:pt x="15666" y="21600"/>
                  </a:lnTo>
                  <a:lnTo>
                    <a:pt x="0" y="21330"/>
                  </a:lnTo>
                  <a:close/>
                  <a:moveTo>
                    <a:pt x="0" y="21330"/>
                  </a:moveTo>
                </a:path>
              </a:pathLst>
            </a:custGeom>
            <a:solidFill>
              <a:srgbClr val="FFFFFF"/>
            </a:solidFill>
            <a:ln w="381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35" name="Freeform 8"/>
            <p:cNvSpPr>
              <a:spLocks/>
            </p:cNvSpPr>
            <p:nvPr/>
          </p:nvSpPr>
          <p:spPr bwMode="auto">
            <a:xfrm>
              <a:off x="6460" y="536"/>
              <a:ext cx="1919" cy="87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3868" y="0"/>
                  </a:moveTo>
                  <a:lnTo>
                    <a:pt x="0" y="8106"/>
                  </a:lnTo>
                  <a:lnTo>
                    <a:pt x="18424" y="21600"/>
                  </a:lnTo>
                  <a:lnTo>
                    <a:pt x="21600" y="13941"/>
                  </a:lnTo>
                  <a:lnTo>
                    <a:pt x="3868" y="0"/>
                  </a:lnTo>
                  <a:close/>
                  <a:moveTo>
                    <a:pt x="3868" y="0"/>
                  </a:moveTo>
                </a:path>
              </a:pathLst>
            </a:custGeom>
            <a:solidFill>
              <a:srgbClr val="EC1F3A"/>
            </a:solidFill>
            <a:ln w="381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36" name="Freeform 9"/>
            <p:cNvSpPr>
              <a:spLocks/>
            </p:cNvSpPr>
            <p:nvPr/>
          </p:nvSpPr>
          <p:spPr bwMode="auto">
            <a:xfrm>
              <a:off x="5737" y="1233"/>
              <a:ext cx="6329" cy="2386"/>
            </a:xfrm>
            <a:custGeom>
              <a:avLst/>
              <a:gdLst>
                <a:gd name="T0" fmla="*/ 3 w 21600"/>
                <a:gd name="T1" fmla="*/ 0 h 21600"/>
                <a:gd name="T2" fmla="*/ 0 w 21600"/>
                <a:gd name="T3" fmla="*/ 0 h 21600"/>
                <a:gd name="T4" fmla="*/ 44 w 21600"/>
                <a:gd name="T5" fmla="*/ 0 h 21600"/>
                <a:gd name="T6" fmla="*/ 47 w 21600"/>
                <a:gd name="T7" fmla="*/ 0 h 21600"/>
                <a:gd name="T8" fmla="*/ 3 w 21600"/>
                <a:gd name="T9" fmla="*/ 0 h 21600"/>
                <a:gd name="T10" fmla="*/ 3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173" y="0"/>
                  </a:moveTo>
                  <a:lnTo>
                    <a:pt x="0" y="2964"/>
                  </a:lnTo>
                  <a:lnTo>
                    <a:pt x="20405" y="21600"/>
                  </a:lnTo>
                  <a:lnTo>
                    <a:pt x="21600" y="18300"/>
                  </a:lnTo>
                  <a:lnTo>
                    <a:pt x="1173" y="0"/>
                  </a:lnTo>
                  <a:close/>
                  <a:moveTo>
                    <a:pt x="1173" y="0"/>
                  </a:moveTo>
                </a:path>
              </a:pathLst>
            </a:custGeom>
            <a:solidFill>
              <a:srgbClr val="CDCDCD"/>
            </a:solidFill>
            <a:ln w="381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37" name="Freeform 10"/>
            <p:cNvSpPr>
              <a:spLocks/>
            </p:cNvSpPr>
            <p:nvPr/>
          </p:nvSpPr>
          <p:spPr bwMode="auto">
            <a:xfrm>
              <a:off x="5231" y="1777"/>
              <a:ext cx="6329" cy="2385"/>
            </a:xfrm>
            <a:custGeom>
              <a:avLst/>
              <a:gdLst>
                <a:gd name="T0" fmla="*/ 3 w 21600"/>
                <a:gd name="T1" fmla="*/ 0 h 21600"/>
                <a:gd name="T2" fmla="*/ 0 w 21600"/>
                <a:gd name="T3" fmla="*/ 0 h 21600"/>
                <a:gd name="T4" fmla="*/ 44 w 21600"/>
                <a:gd name="T5" fmla="*/ 0 h 21600"/>
                <a:gd name="T6" fmla="*/ 47 w 21600"/>
                <a:gd name="T7" fmla="*/ 0 h 21600"/>
                <a:gd name="T8" fmla="*/ 3 w 21600"/>
                <a:gd name="T9" fmla="*/ 0 h 21600"/>
                <a:gd name="T10" fmla="*/ 3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173" y="0"/>
                  </a:moveTo>
                  <a:lnTo>
                    <a:pt x="0" y="2964"/>
                  </a:lnTo>
                  <a:lnTo>
                    <a:pt x="20405" y="21600"/>
                  </a:lnTo>
                  <a:lnTo>
                    <a:pt x="21600" y="18300"/>
                  </a:lnTo>
                  <a:lnTo>
                    <a:pt x="1173" y="0"/>
                  </a:lnTo>
                  <a:close/>
                  <a:moveTo>
                    <a:pt x="1173" y="0"/>
                  </a:moveTo>
                </a:path>
              </a:pathLst>
            </a:custGeom>
            <a:solidFill>
              <a:srgbClr val="CDCDCD"/>
            </a:solidFill>
            <a:ln w="381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38" name="Freeform 11"/>
            <p:cNvSpPr>
              <a:spLocks/>
            </p:cNvSpPr>
            <p:nvPr/>
          </p:nvSpPr>
          <p:spPr bwMode="auto">
            <a:xfrm>
              <a:off x="4678" y="2358"/>
              <a:ext cx="6329" cy="2385"/>
            </a:xfrm>
            <a:custGeom>
              <a:avLst/>
              <a:gdLst>
                <a:gd name="T0" fmla="*/ 3 w 21600"/>
                <a:gd name="T1" fmla="*/ 0 h 21600"/>
                <a:gd name="T2" fmla="*/ 0 w 21600"/>
                <a:gd name="T3" fmla="*/ 0 h 21600"/>
                <a:gd name="T4" fmla="*/ 44 w 21600"/>
                <a:gd name="T5" fmla="*/ 0 h 21600"/>
                <a:gd name="T6" fmla="*/ 47 w 21600"/>
                <a:gd name="T7" fmla="*/ 0 h 21600"/>
                <a:gd name="T8" fmla="*/ 3 w 21600"/>
                <a:gd name="T9" fmla="*/ 0 h 21600"/>
                <a:gd name="T10" fmla="*/ 3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173" y="0"/>
                  </a:moveTo>
                  <a:lnTo>
                    <a:pt x="0" y="2964"/>
                  </a:lnTo>
                  <a:lnTo>
                    <a:pt x="20405" y="21600"/>
                  </a:lnTo>
                  <a:lnTo>
                    <a:pt x="21600" y="18300"/>
                  </a:lnTo>
                  <a:lnTo>
                    <a:pt x="1173" y="0"/>
                  </a:lnTo>
                  <a:close/>
                  <a:moveTo>
                    <a:pt x="1173" y="0"/>
                  </a:moveTo>
                </a:path>
              </a:pathLst>
            </a:custGeom>
            <a:solidFill>
              <a:srgbClr val="CDCDCD"/>
            </a:solidFill>
            <a:ln w="381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39" name="Freeform 12"/>
            <p:cNvSpPr>
              <a:spLocks/>
            </p:cNvSpPr>
            <p:nvPr/>
          </p:nvSpPr>
          <p:spPr bwMode="auto">
            <a:xfrm>
              <a:off x="6131" y="3735"/>
              <a:ext cx="1919" cy="87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3868" y="0"/>
                  </a:moveTo>
                  <a:lnTo>
                    <a:pt x="0" y="8106"/>
                  </a:lnTo>
                  <a:lnTo>
                    <a:pt x="18424" y="21600"/>
                  </a:lnTo>
                  <a:lnTo>
                    <a:pt x="21600" y="13941"/>
                  </a:lnTo>
                  <a:lnTo>
                    <a:pt x="3868" y="0"/>
                  </a:lnTo>
                  <a:close/>
                  <a:moveTo>
                    <a:pt x="3868" y="0"/>
                  </a:moveTo>
                </a:path>
              </a:pathLst>
            </a:custGeom>
            <a:solidFill>
              <a:srgbClr val="97BB5B"/>
            </a:solidFill>
            <a:ln w="381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0" name="AutoShape 13"/>
            <p:cNvSpPr>
              <a:spLocks/>
            </p:cNvSpPr>
            <p:nvPr/>
          </p:nvSpPr>
          <p:spPr bwMode="auto">
            <a:xfrm rot="2943811">
              <a:off x="3458" y="3865"/>
              <a:ext cx="1153" cy="1331"/>
            </a:xfrm>
            <a:custGeom>
              <a:avLst/>
              <a:gdLst>
                <a:gd name="T0" fmla="*/ 0 w 19677"/>
                <a:gd name="T1" fmla="*/ 0 h 19678"/>
                <a:gd name="T2" fmla="*/ 0 w 19677"/>
                <a:gd name="T3" fmla="*/ 0 h 19678"/>
                <a:gd name="T4" fmla="*/ 0 w 19677"/>
                <a:gd name="T5" fmla="*/ 0 h 19678"/>
                <a:gd name="T6" fmla="*/ 0 w 19677"/>
                <a:gd name="T7" fmla="*/ 0 h 19678"/>
                <a:gd name="T8" fmla="*/ 0 w 19677"/>
                <a:gd name="T9" fmla="*/ 0 h 1967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677" h="19678">
                  <a:moveTo>
                    <a:pt x="16795" y="2879"/>
                  </a:moveTo>
                  <a:cubicBezTo>
                    <a:pt x="20636" y="6720"/>
                    <a:pt x="20634" y="12950"/>
                    <a:pt x="16791" y="16793"/>
                  </a:cubicBezTo>
                  <a:cubicBezTo>
                    <a:pt x="12948" y="20636"/>
                    <a:pt x="6719" y="20637"/>
                    <a:pt x="2877" y="16795"/>
                  </a:cubicBezTo>
                  <a:cubicBezTo>
                    <a:pt x="-964" y="12954"/>
                    <a:pt x="-962" y="6724"/>
                    <a:pt x="2881" y="2881"/>
                  </a:cubicBezTo>
                  <a:cubicBezTo>
                    <a:pt x="6724" y="-962"/>
                    <a:pt x="12953" y="-963"/>
                    <a:pt x="16795" y="2879"/>
                  </a:cubicBezTo>
                </a:path>
              </a:pathLst>
            </a:custGeom>
            <a:solidFill>
              <a:srgbClr val="9AA3BF"/>
            </a:solidFill>
            <a:ln w="2540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1" name="AutoShape 14"/>
            <p:cNvSpPr>
              <a:spLocks/>
            </p:cNvSpPr>
            <p:nvPr/>
          </p:nvSpPr>
          <p:spPr bwMode="auto">
            <a:xfrm rot="2943811">
              <a:off x="5598" y="4812"/>
              <a:ext cx="1153" cy="1330"/>
            </a:xfrm>
            <a:custGeom>
              <a:avLst/>
              <a:gdLst>
                <a:gd name="T0" fmla="*/ 0 w 19677"/>
                <a:gd name="T1" fmla="*/ 0 h 19678"/>
                <a:gd name="T2" fmla="*/ 0 w 19677"/>
                <a:gd name="T3" fmla="*/ 0 h 19678"/>
                <a:gd name="T4" fmla="*/ 0 w 19677"/>
                <a:gd name="T5" fmla="*/ 0 h 19678"/>
                <a:gd name="T6" fmla="*/ 0 w 19677"/>
                <a:gd name="T7" fmla="*/ 0 h 19678"/>
                <a:gd name="T8" fmla="*/ 0 w 19677"/>
                <a:gd name="T9" fmla="*/ 0 h 1967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677" h="19678">
                  <a:moveTo>
                    <a:pt x="16795" y="2879"/>
                  </a:moveTo>
                  <a:cubicBezTo>
                    <a:pt x="20636" y="6720"/>
                    <a:pt x="20634" y="12950"/>
                    <a:pt x="16791" y="16793"/>
                  </a:cubicBezTo>
                  <a:cubicBezTo>
                    <a:pt x="12948" y="20636"/>
                    <a:pt x="6719" y="20637"/>
                    <a:pt x="2877" y="16795"/>
                  </a:cubicBezTo>
                  <a:cubicBezTo>
                    <a:pt x="-964" y="12954"/>
                    <a:pt x="-962" y="6724"/>
                    <a:pt x="2881" y="2881"/>
                  </a:cubicBezTo>
                  <a:cubicBezTo>
                    <a:pt x="6724" y="-962"/>
                    <a:pt x="12953" y="-963"/>
                    <a:pt x="16795" y="2879"/>
                  </a:cubicBezTo>
                </a:path>
              </a:pathLst>
            </a:custGeom>
            <a:solidFill>
              <a:srgbClr val="9AA3BF"/>
            </a:solidFill>
            <a:ln w="2540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2" name="AutoShape 15"/>
            <p:cNvSpPr>
              <a:spLocks/>
            </p:cNvSpPr>
            <p:nvPr/>
          </p:nvSpPr>
          <p:spPr bwMode="auto">
            <a:xfrm rot="2943811">
              <a:off x="7699" y="5766"/>
              <a:ext cx="1152" cy="1331"/>
            </a:xfrm>
            <a:custGeom>
              <a:avLst/>
              <a:gdLst>
                <a:gd name="T0" fmla="*/ 0 w 19677"/>
                <a:gd name="T1" fmla="*/ 0 h 19678"/>
                <a:gd name="T2" fmla="*/ 0 w 19677"/>
                <a:gd name="T3" fmla="*/ 0 h 19678"/>
                <a:gd name="T4" fmla="*/ 0 w 19677"/>
                <a:gd name="T5" fmla="*/ 0 h 19678"/>
                <a:gd name="T6" fmla="*/ 0 w 19677"/>
                <a:gd name="T7" fmla="*/ 0 h 19678"/>
                <a:gd name="T8" fmla="*/ 0 w 19677"/>
                <a:gd name="T9" fmla="*/ 0 h 1967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677" h="19678">
                  <a:moveTo>
                    <a:pt x="16795" y="2879"/>
                  </a:moveTo>
                  <a:cubicBezTo>
                    <a:pt x="20636" y="6720"/>
                    <a:pt x="20634" y="12950"/>
                    <a:pt x="16791" y="16793"/>
                  </a:cubicBezTo>
                  <a:cubicBezTo>
                    <a:pt x="12948" y="20636"/>
                    <a:pt x="6719" y="20637"/>
                    <a:pt x="2877" y="16795"/>
                  </a:cubicBezTo>
                  <a:cubicBezTo>
                    <a:pt x="-964" y="12954"/>
                    <a:pt x="-962" y="6724"/>
                    <a:pt x="2881" y="2881"/>
                  </a:cubicBezTo>
                  <a:cubicBezTo>
                    <a:pt x="6724" y="-962"/>
                    <a:pt x="12953" y="-963"/>
                    <a:pt x="16795" y="2879"/>
                  </a:cubicBezTo>
                </a:path>
              </a:pathLst>
            </a:custGeom>
            <a:solidFill>
              <a:srgbClr val="9AA3BF"/>
            </a:solidFill>
            <a:ln w="25400" cap="flat">
              <a:solidFill>
                <a:srgbClr val="FFFFFF"/>
              </a:solidFill>
              <a:prstDash val="solid"/>
              <a:miter lim="800000"/>
              <a:headEnd type="none" w="med" len="med"/>
              <a:tailEnd type="none" w="med" len="med"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3" name="Line 16"/>
            <p:cNvSpPr>
              <a:spLocks noChangeShapeType="1"/>
            </p:cNvSpPr>
            <p:nvPr/>
          </p:nvSpPr>
          <p:spPr bwMode="auto">
            <a:xfrm>
              <a:off x="2661" y="5010"/>
              <a:ext cx="1484" cy="536"/>
            </a:xfrm>
            <a:prstGeom prst="line">
              <a:avLst/>
            </a:prstGeom>
            <a:noFill/>
            <a:ln w="101600">
              <a:solidFill>
                <a:srgbClr val="9A9A9A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4" name="Line 17"/>
            <p:cNvSpPr>
              <a:spLocks noChangeShapeType="1"/>
            </p:cNvSpPr>
            <p:nvPr/>
          </p:nvSpPr>
          <p:spPr bwMode="auto">
            <a:xfrm>
              <a:off x="2466" y="5168"/>
              <a:ext cx="1484" cy="536"/>
            </a:xfrm>
            <a:prstGeom prst="line">
              <a:avLst/>
            </a:prstGeom>
            <a:noFill/>
            <a:ln w="101600">
              <a:solidFill>
                <a:srgbClr val="9A9A9A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5" name="Line 18"/>
            <p:cNvSpPr>
              <a:spLocks noChangeShapeType="1"/>
            </p:cNvSpPr>
            <p:nvPr/>
          </p:nvSpPr>
          <p:spPr bwMode="auto">
            <a:xfrm>
              <a:off x="2241" y="5365"/>
              <a:ext cx="1484" cy="536"/>
            </a:xfrm>
            <a:prstGeom prst="line">
              <a:avLst/>
            </a:prstGeom>
            <a:noFill/>
            <a:ln w="101600">
              <a:solidFill>
                <a:srgbClr val="9A9A9A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6" name="Line 19"/>
            <p:cNvSpPr>
              <a:spLocks noChangeShapeType="1"/>
            </p:cNvSpPr>
            <p:nvPr/>
          </p:nvSpPr>
          <p:spPr bwMode="auto">
            <a:xfrm>
              <a:off x="2035" y="5562"/>
              <a:ext cx="1484" cy="536"/>
            </a:xfrm>
            <a:prstGeom prst="line">
              <a:avLst/>
            </a:prstGeom>
            <a:noFill/>
            <a:ln w="101600">
              <a:solidFill>
                <a:srgbClr val="9A9A9A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7" name="Line 20"/>
            <p:cNvSpPr>
              <a:spLocks noChangeShapeType="1"/>
            </p:cNvSpPr>
            <p:nvPr/>
          </p:nvSpPr>
          <p:spPr bwMode="auto">
            <a:xfrm>
              <a:off x="4941" y="5937"/>
              <a:ext cx="1484" cy="535"/>
            </a:xfrm>
            <a:prstGeom prst="line">
              <a:avLst/>
            </a:prstGeom>
            <a:noFill/>
            <a:ln w="101600">
              <a:solidFill>
                <a:srgbClr val="9A9A9A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8" name="Line 21"/>
            <p:cNvSpPr>
              <a:spLocks noChangeShapeType="1"/>
            </p:cNvSpPr>
            <p:nvPr/>
          </p:nvSpPr>
          <p:spPr bwMode="auto">
            <a:xfrm>
              <a:off x="4744" y="6096"/>
              <a:ext cx="1484" cy="536"/>
            </a:xfrm>
            <a:prstGeom prst="line">
              <a:avLst/>
            </a:prstGeom>
            <a:noFill/>
            <a:ln w="101600">
              <a:solidFill>
                <a:srgbClr val="9A9A9A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49" name="Line 22"/>
            <p:cNvSpPr>
              <a:spLocks noChangeShapeType="1"/>
            </p:cNvSpPr>
            <p:nvPr/>
          </p:nvSpPr>
          <p:spPr bwMode="auto">
            <a:xfrm>
              <a:off x="4519" y="6293"/>
              <a:ext cx="1484" cy="536"/>
            </a:xfrm>
            <a:prstGeom prst="line">
              <a:avLst/>
            </a:prstGeom>
            <a:noFill/>
            <a:ln w="101600">
              <a:solidFill>
                <a:srgbClr val="9A9A9A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50" name="Line 23"/>
            <p:cNvSpPr>
              <a:spLocks noChangeShapeType="1"/>
            </p:cNvSpPr>
            <p:nvPr/>
          </p:nvSpPr>
          <p:spPr bwMode="auto">
            <a:xfrm>
              <a:off x="4313" y="6489"/>
              <a:ext cx="1484" cy="536"/>
            </a:xfrm>
            <a:prstGeom prst="line">
              <a:avLst/>
            </a:prstGeom>
            <a:noFill/>
            <a:ln w="101600">
              <a:solidFill>
                <a:srgbClr val="9A9A9A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16387" name="Group 3"/>
          <p:cNvGrpSpPr>
            <a:grpSpLocks/>
          </p:cNvGrpSpPr>
          <p:nvPr/>
        </p:nvGrpSpPr>
        <p:grpSpPr bwMode="auto">
          <a:xfrm>
            <a:off x="1358900" y="8153400"/>
            <a:ext cx="10361613" cy="1866900"/>
            <a:chOff x="1358900" y="8153400"/>
            <a:chExt cx="10361613" cy="1866900"/>
          </a:xfrm>
        </p:grpSpPr>
        <p:sp>
          <p:nvSpPr>
            <p:cNvPr id="17429" name="Line 3"/>
            <p:cNvSpPr>
              <a:spLocks noChangeShapeType="1"/>
            </p:cNvSpPr>
            <p:nvPr/>
          </p:nvSpPr>
          <p:spPr bwMode="auto">
            <a:xfrm>
              <a:off x="1358900" y="10020300"/>
              <a:ext cx="10361613" cy="0"/>
            </a:xfrm>
            <a:prstGeom prst="line">
              <a:avLst/>
            </a:prstGeom>
            <a:noFill/>
            <a:ln w="12700">
              <a:solidFill>
                <a:srgbClr val="FFFFFF">
                  <a:alpha val="29803"/>
                </a:srgbClr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30" name="Rectangle 28"/>
            <p:cNvSpPr>
              <a:spLocks/>
            </p:cNvSpPr>
            <p:nvPr/>
          </p:nvSpPr>
          <p:spPr bwMode="auto">
            <a:xfrm>
              <a:off x="4381500" y="8153400"/>
              <a:ext cx="7200900" cy="596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Sidebar</a:t>
              </a:r>
            </a:p>
          </p:txBody>
        </p:sp>
        <p:sp>
          <p:nvSpPr>
            <p:cNvPr id="17431" name="Rectangle 29"/>
            <p:cNvSpPr>
              <a:spLocks/>
            </p:cNvSpPr>
            <p:nvPr/>
          </p:nvSpPr>
          <p:spPr bwMode="auto">
            <a:xfrm>
              <a:off x="4381500" y="8763000"/>
              <a:ext cx="7200900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70195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TW" altLang="en-US" sz="2400" dirty="0">
                  <a:solidFill>
                    <a:srgbClr val="9BA3C0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提供跳轉到別的頁面的方法</a:t>
              </a:r>
              <a:endParaRPr lang="en-US" sz="2400" dirty="0">
                <a:solidFill>
                  <a:srgbClr val="9BA3C0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7432" name="Rectangle 34"/>
            <p:cNvSpPr>
              <a:spLocks/>
            </p:cNvSpPr>
            <p:nvPr/>
          </p:nvSpPr>
          <p:spPr bwMode="auto">
            <a:xfrm>
              <a:off x="2246315" y="8537258"/>
              <a:ext cx="1641475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r"/>
              <a:r>
                <a:rPr lang="zh-HK" altLang="en-US" sz="6400" dirty="0">
                  <a:solidFill>
                    <a:srgbClr val="CFD6DC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側頁</a:t>
              </a:r>
              <a:endParaRPr lang="en-US" sz="6400" dirty="0">
                <a:solidFill>
                  <a:srgbClr val="CFD6DC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</p:grpSp>
      <p:grpSp>
        <p:nvGrpSpPr>
          <p:cNvPr id="16388" name="Group 1"/>
          <p:cNvGrpSpPr>
            <a:grpSpLocks/>
          </p:cNvGrpSpPr>
          <p:nvPr/>
        </p:nvGrpSpPr>
        <p:grpSpPr bwMode="auto">
          <a:xfrm>
            <a:off x="1358900" y="3708400"/>
            <a:ext cx="10361613" cy="1917700"/>
            <a:chOff x="1358900" y="3708400"/>
            <a:chExt cx="10361613" cy="1917700"/>
          </a:xfrm>
        </p:grpSpPr>
        <p:sp>
          <p:nvSpPr>
            <p:cNvPr id="17424" name="Line 1"/>
            <p:cNvSpPr>
              <a:spLocks noChangeShapeType="1"/>
            </p:cNvSpPr>
            <p:nvPr/>
          </p:nvSpPr>
          <p:spPr bwMode="auto">
            <a:xfrm>
              <a:off x="1358900" y="5626100"/>
              <a:ext cx="10361613" cy="0"/>
            </a:xfrm>
            <a:prstGeom prst="line">
              <a:avLst/>
            </a:prstGeom>
            <a:noFill/>
            <a:ln w="12700">
              <a:solidFill>
                <a:srgbClr val="FFFFFF">
                  <a:alpha val="29803"/>
                </a:srgbClr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25" name="Rectangle 4"/>
            <p:cNvSpPr>
              <a:spLocks/>
            </p:cNvSpPr>
            <p:nvPr/>
          </p:nvSpPr>
          <p:spPr bwMode="auto">
            <a:xfrm>
              <a:off x="4381500" y="3708400"/>
              <a:ext cx="7200900" cy="596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Navbar</a:t>
              </a:r>
            </a:p>
          </p:txBody>
        </p:sp>
        <p:sp>
          <p:nvSpPr>
            <p:cNvPr id="17426" name="Rectangle 25"/>
            <p:cNvSpPr>
              <a:spLocks/>
            </p:cNvSpPr>
            <p:nvPr/>
          </p:nvSpPr>
          <p:spPr bwMode="auto">
            <a:xfrm>
              <a:off x="4381500" y="4356100"/>
              <a:ext cx="7200900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70195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TW" altLang="en-US" sz="2400" dirty="0">
                  <a:solidFill>
                    <a:srgbClr val="9BA3C0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有一些擴展性功能</a:t>
              </a:r>
              <a:r>
                <a:rPr lang="en-US" altLang="zh-TW" sz="2400" dirty="0">
                  <a:solidFill>
                    <a:srgbClr val="9BA3C0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9BA3C0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聊天購物車搜索和你的個人頭像都在這裏</a:t>
              </a:r>
              <a:endParaRPr lang="en-US" sz="2400" dirty="0">
                <a:solidFill>
                  <a:srgbClr val="9BA3C0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7427" name="Rectangle 32"/>
            <p:cNvSpPr>
              <a:spLocks/>
            </p:cNvSpPr>
            <p:nvPr/>
          </p:nvSpPr>
          <p:spPr bwMode="auto">
            <a:xfrm>
              <a:off x="2119313" y="3863658"/>
              <a:ext cx="1641475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r"/>
              <a:r>
                <a:rPr lang="zh-HK" altLang="en-US" sz="6400" dirty="0">
                  <a:solidFill>
                    <a:srgbClr val="7DB546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導航</a:t>
              </a:r>
              <a:endParaRPr lang="en-US" sz="6400" dirty="0">
                <a:solidFill>
                  <a:srgbClr val="7DB546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</p:grpSp>
      <p:grpSp>
        <p:nvGrpSpPr>
          <p:cNvPr id="16389" name="Group 2"/>
          <p:cNvGrpSpPr>
            <a:grpSpLocks/>
          </p:cNvGrpSpPr>
          <p:nvPr/>
        </p:nvGrpSpPr>
        <p:grpSpPr bwMode="auto">
          <a:xfrm>
            <a:off x="1358900" y="5956300"/>
            <a:ext cx="10361613" cy="1866900"/>
            <a:chOff x="1358900" y="5956300"/>
            <a:chExt cx="10361613" cy="1866900"/>
          </a:xfrm>
        </p:grpSpPr>
        <p:sp>
          <p:nvSpPr>
            <p:cNvPr id="17419" name="Line 2"/>
            <p:cNvSpPr>
              <a:spLocks noChangeShapeType="1"/>
            </p:cNvSpPr>
            <p:nvPr/>
          </p:nvSpPr>
          <p:spPr bwMode="auto">
            <a:xfrm>
              <a:off x="1358900" y="7823200"/>
              <a:ext cx="10361613" cy="0"/>
            </a:xfrm>
            <a:prstGeom prst="line">
              <a:avLst/>
            </a:prstGeom>
            <a:noFill/>
            <a:ln w="12700">
              <a:solidFill>
                <a:srgbClr val="FFFFFF">
                  <a:alpha val="29803"/>
                </a:srgbClr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20" name="Rectangle 26"/>
            <p:cNvSpPr>
              <a:spLocks/>
            </p:cNvSpPr>
            <p:nvPr/>
          </p:nvSpPr>
          <p:spPr bwMode="auto">
            <a:xfrm>
              <a:off x="4381500" y="5956300"/>
              <a:ext cx="7200900" cy="596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Article</a:t>
              </a:r>
            </a:p>
          </p:txBody>
        </p:sp>
        <p:sp>
          <p:nvSpPr>
            <p:cNvPr id="17421" name="Rectangle 27"/>
            <p:cNvSpPr>
              <a:spLocks/>
            </p:cNvSpPr>
            <p:nvPr/>
          </p:nvSpPr>
          <p:spPr bwMode="auto">
            <a:xfrm>
              <a:off x="4381500" y="6515100"/>
              <a:ext cx="7200900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70195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CN" altLang="en-US" sz="2400" dirty="0">
                  <a:solidFill>
                    <a:srgbClr val="9BA3C0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主要內容</a:t>
              </a:r>
              <a:endParaRPr lang="en-US" sz="2400" dirty="0">
                <a:solidFill>
                  <a:srgbClr val="9BA3C0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7422" name="Rectangle 33"/>
            <p:cNvSpPr>
              <a:spLocks/>
            </p:cNvSpPr>
            <p:nvPr/>
          </p:nvSpPr>
          <p:spPr bwMode="auto">
            <a:xfrm>
              <a:off x="2190979" y="6136958"/>
              <a:ext cx="1641475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r"/>
              <a:r>
                <a:rPr lang="zh-HK" altLang="en-US" sz="6400" dirty="0">
                  <a:solidFill>
                    <a:srgbClr val="F6981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內容</a:t>
              </a:r>
              <a:endParaRPr lang="en-US" sz="6400" dirty="0">
                <a:solidFill>
                  <a:srgbClr val="F6981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</p:grpSp>
      <p:grpSp>
        <p:nvGrpSpPr>
          <p:cNvPr id="16390" name="Group 4"/>
          <p:cNvGrpSpPr>
            <a:grpSpLocks/>
          </p:cNvGrpSpPr>
          <p:nvPr/>
        </p:nvGrpSpPr>
        <p:grpSpPr bwMode="auto">
          <a:xfrm>
            <a:off x="861435" y="10274300"/>
            <a:ext cx="10720965" cy="1524000"/>
            <a:chOff x="861435" y="10274300"/>
            <a:chExt cx="10720965" cy="1524000"/>
          </a:xfrm>
        </p:grpSpPr>
        <p:sp>
          <p:nvSpPr>
            <p:cNvPr id="17415" name="Rectangle 30"/>
            <p:cNvSpPr>
              <a:spLocks/>
            </p:cNvSpPr>
            <p:nvPr/>
          </p:nvSpPr>
          <p:spPr bwMode="auto">
            <a:xfrm>
              <a:off x="4381500" y="10274300"/>
              <a:ext cx="7200900" cy="596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3000" b="1" dirty="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Footer</a:t>
              </a:r>
            </a:p>
          </p:txBody>
        </p:sp>
        <p:sp>
          <p:nvSpPr>
            <p:cNvPr id="17416" name="Rectangle 31"/>
            <p:cNvSpPr>
              <a:spLocks/>
            </p:cNvSpPr>
            <p:nvPr/>
          </p:nvSpPr>
          <p:spPr bwMode="auto">
            <a:xfrm>
              <a:off x="4381500" y="10883900"/>
              <a:ext cx="5143500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70195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TW" altLang="en-US" sz="2400" dirty="0">
                  <a:solidFill>
                    <a:srgbClr val="9BA3C0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提供聯絡方法及更多資訊</a:t>
              </a:r>
              <a:endParaRPr lang="en-US" sz="2400" dirty="0">
                <a:solidFill>
                  <a:srgbClr val="9BA3C0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7417" name="Rectangle 35"/>
            <p:cNvSpPr>
              <a:spLocks/>
            </p:cNvSpPr>
            <p:nvPr/>
          </p:nvSpPr>
          <p:spPr bwMode="auto">
            <a:xfrm>
              <a:off x="861435" y="10327958"/>
              <a:ext cx="3018304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algn="r"/>
              <a:r>
                <a:rPr lang="zh-HK" altLang="en-US" sz="6400" dirty="0">
                  <a:solidFill>
                    <a:srgbClr val="368FE2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頁尾</a:t>
              </a:r>
              <a:endParaRPr lang="en-US" sz="6400" dirty="0">
                <a:solidFill>
                  <a:srgbClr val="368FE2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</p:grp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3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 nodeType="clickPar">
                      <p:stCondLst>
                        <p:cond delay="indefinite"/>
                      </p:stCondLst>
                      <p:childTnLst>
                        <p:par>
                          <p:cTn id="1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163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163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 nodeType="clickPar">
                      <p:stCondLst>
                        <p:cond delay="indefinite"/>
                      </p:stCondLst>
                      <p:childTnLst>
                        <p:par>
                          <p:cTn id="2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16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1639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63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A7FC1CE-A29C-02CE-5C0F-9717E89BE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936" y="966994"/>
            <a:ext cx="13631862" cy="4668910"/>
          </a:xfrm>
          <a:prstGeom prst="rect">
            <a:avLst/>
          </a:prstGeom>
          <a:noFill/>
        </p:spPr>
      </p:pic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橫幅</a:t>
            </a:r>
            <a:r>
              <a:rPr lang="en-US" altLang="zh-HK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-</a:t>
            </a:r>
            <a:r>
              <a:rPr lang="zh-TW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提供重要的訊息</a:t>
            </a:r>
            <a:r>
              <a:rPr lang="en-US" altLang="zh-TW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,</a:t>
            </a:r>
            <a:r>
              <a:rPr lang="zh-TW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將重要的元素放在這裏</a:t>
            </a:r>
            <a:r>
              <a:rPr lang="en-US" altLang="zh-TW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,</a:t>
            </a:r>
            <a:r>
              <a:rPr lang="zh-TW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可以吸引注意力</a:t>
            </a:r>
            <a:endParaRPr lang="en-US" altLang="zh-TW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分類</a:t>
            </a:r>
            <a:r>
              <a:rPr lang="en-US" altLang="zh-TW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 </a:t>
            </a:r>
            <a:r>
              <a:rPr lang="zh-TW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令顧客快速找到自己想要的貨品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產品</a:t>
            </a:r>
            <a:r>
              <a:rPr lang="en-US" altLang="zh-HK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-</a:t>
            </a:r>
            <a:r>
              <a:rPr lang="zh-TW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網頁中的核心內容</a:t>
            </a:r>
            <a:endParaRPr lang="en-US" sz="2400" dirty="0">
              <a:solidFill>
                <a:srgbClr val="9AA7A8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DDFE2371-354F-37ED-5375-9D1D4F70E6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32936" y="5635904"/>
            <a:ext cx="13631861" cy="2524068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7DD26742-F35B-D313-4D86-AB039AB9DB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32934" y="8159972"/>
            <a:ext cx="13631861" cy="5088083"/>
          </a:xfrm>
          <a:prstGeom prst="rect">
            <a:avLst/>
          </a:prstGeom>
        </p:spPr>
      </p:pic>
      <p:sp>
        <p:nvSpPr>
          <p:cNvPr id="16" name="Rectangle 5">
            <a:extLst>
              <a:ext uri="{FF2B5EF4-FFF2-40B4-BE49-F238E27FC236}">
                <a16:creationId xmlns:a16="http://schemas.microsoft.com/office/drawing/2014/main" id="{BE231671-06AB-0D07-E064-7CAEDE32EA8E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2077492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主頁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54667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頭像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名字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數據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地址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自定義訊息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endParaRPr lang="en-US" altLang="zh-TW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415498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個人簡介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4EBD6EDB-6648-DFF2-9E08-82932149A1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05738" y="1708150"/>
            <a:ext cx="4757734" cy="2186321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40B236F3-1AB9-E863-70AF-BF6C65CD39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28198" y="1708150"/>
            <a:ext cx="9510795" cy="2396083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6B7D5314-B956-44D0-4602-3ABC5987821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64735" y="4322706"/>
            <a:ext cx="4698737" cy="2298709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456185FB-4BB4-F6A7-6EBA-C630E83CB1E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428197" y="4590185"/>
            <a:ext cx="9510794" cy="2406938"/>
          </a:xfrm>
          <a:prstGeom prst="rect">
            <a:avLst/>
          </a:prstGeom>
        </p:spPr>
      </p:pic>
      <p:pic>
        <p:nvPicPr>
          <p:cNvPr id="17" name="圖片 16">
            <a:extLst>
              <a:ext uri="{FF2B5EF4-FFF2-40B4-BE49-F238E27FC236}">
                <a16:creationId xmlns:a16="http://schemas.microsoft.com/office/drawing/2014/main" id="{07B92457-CAB7-E3A2-7B7B-3B982E32402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64735" y="7804243"/>
            <a:ext cx="14574256" cy="30127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3576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頭像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角色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地址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年齡</a:t>
            </a:r>
            <a:r>
              <a:rPr lang="en-US" altLang="zh-HK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&amp;</a:t>
            </a: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註冊時間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上線時間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endParaRPr lang="en-US" altLang="zh-TW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415498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我的朋友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CD616959-8732-83E4-6C40-BE5C7F7FEE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00503" y="2166295"/>
            <a:ext cx="3503812" cy="853218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3938F1C5-675D-EBEC-5A55-3BD909622B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85258" y="2166294"/>
            <a:ext cx="1765704" cy="8532183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AADC3B00-F1CD-A156-5FCC-D132F23D02E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552527" y="2166296"/>
            <a:ext cx="2183531" cy="8532181"/>
          </a:xfrm>
          <a:prstGeom prst="rect">
            <a:avLst/>
          </a:prstGeom>
        </p:spPr>
      </p:pic>
      <p:pic>
        <p:nvPicPr>
          <p:cNvPr id="16" name="圖片 15">
            <a:extLst>
              <a:ext uri="{FF2B5EF4-FFF2-40B4-BE49-F238E27FC236}">
                <a16:creationId xmlns:a16="http://schemas.microsoft.com/office/drawing/2014/main" id="{24C7673A-BD15-2B85-0F5D-4CDE316AB42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006715" y="2166296"/>
            <a:ext cx="4076351" cy="8532181"/>
          </a:xfrm>
          <a:prstGeom prst="rect">
            <a:avLst/>
          </a:prstGeom>
        </p:spPr>
      </p:pic>
      <p:pic>
        <p:nvPicPr>
          <p:cNvPr id="19" name="圖片 18">
            <a:extLst>
              <a:ext uri="{FF2B5EF4-FFF2-40B4-BE49-F238E27FC236}">
                <a16:creationId xmlns:a16="http://schemas.microsoft.com/office/drawing/2014/main" id="{3EFE79FF-8C86-CF17-BE6D-E73864D8A57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353723" y="2166294"/>
            <a:ext cx="2284303" cy="85321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6195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輸入資料框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其他登錄方法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其他選項</a:t>
            </a:r>
            <a:endParaRPr lang="en-US" altLang="zh-TW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415498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登錄頁面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D23D87A6-F197-AD46-0D33-508E18A869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07724" y="835108"/>
            <a:ext cx="8745652" cy="713332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6AA14B79-ED07-A54F-7B10-830BD426EB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07724" y="8348466"/>
            <a:ext cx="8796998" cy="2692958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F6467DA6-DF24-23E9-AA55-310F956C013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407725" y="11344676"/>
            <a:ext cx="8796998" cy="138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769052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輸入資料框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其他註冊方法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其他選項</a:t>
            </a:r>
            <a:endParaRPr lang="en-US" altLang="zh-TW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415498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註冊頁面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12" name="圖片 11">
            <a:extLst>
              <a:ext uri="{FF2B5EF4-FFF2-40B4-BE49-F238E27FC236}">
                <a16:creationId xmlns:a16="http://schemas.microsoft.com/office/drawing/2014/main" id="{6AA14B79-ED07-A54F-7B10-830BD426EB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52699" y="7852576"/>
            <a:ext cx="10192731" cy="3120223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A5D19E81-06AD-D28D-4CCC-03C3FC864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52699" y="491260"/>
            <a:ext cx="10182491" cy="7070002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C192F7A3-336B-FE9C-F282-4BA3DA0A15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52699" y="11264114"/>
            <a:ext cx="10182491" cy="12728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443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輸入資料框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其他選項</a:t>
            </a:r>
            <a:endParaRPr lang="en-US" altLang="zh-TW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6232475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忘記密碼頁面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26897C78-3AD8-ED8D-DBB5-36F5C57AC7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581" y="1708150"/>
            <a:ext cx="9762168" cy="5545949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3668A7D6-2E90-1032-6557-BA0FD252F9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812581" y="8380446"/>
            <a:ext cx="9762168" cy="1520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420937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04">
            <a:extLst>
              <a:ext uri="{FF2B5EF4-FFF2-40B4-BE49-F238E27FC236}">
                <a16:creationId xmlns:a16="http://schemas.microsoft.com/office/drawing/2014/main" id="{5DD07631-C58D-2500-26A6-C1A382030A3A}"/>
              </a:ext>
            </a:extLst>
          </p:cNvPr>
          <p:cNvSpPr>
            <a:spLocks/>
          </p:cNvSpPr>
          <p:nvPr/>
        </p:nvSpPr>
        <p:spPr bwMode="auto">
          <a:xfrm>
            <a:off x="1879702" y="706477"/>
            <a:ext cx="5232202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zh-TW" altLang="en-US" sz="10000" b="1" dirty="0">
                <a:solidFill>
                  <a:srgbClr val="FFFFFF"/>
                </a:solidFill>
                <a:latin typeface="+mn-ea"/>
                <a:ea typeface="+mn-ea"/>
                <a:cs typeface="ＭＳ Ｐゴシック" charset="0"/>
                <a:sym typeface="Diavlo Black Regular" charset="0"/>
              </a:rPr>
              <a:t>網站地圖</a:t>
            </a:r>
            <a:endParaRPr lang="en-US" sz="10000" b="1" dirty="0">
              <a:solidFill>
                <a:srgbClr val="FFFFFF"/>
              </a:solidFill>
              <a:latin typeface="+mn-ea"/>
              <a:ea typeface="+mn-ea"/>
              <a:cs typeface="ＭＳ Ｐゴシック" charset="0"/>
              <a:sym typeface="Diavlo Black Regular" charset="0"/>
            </a:endParaRPr>
          </a:p>
        </p:txBody>
      </p:sp>
      <p:pic>
        <p:nvPicPr>
          <p:cNvPr id="4" name="圖片 4">
            <a:extLst>
              <a:ext uri="{FF2B5EF4-FFF2-40B4-BE49-F238E27FC236}">
                <a16:creationId xmlns:a16="http://schemas.microsoft.com/office/drawing/2014/main" id="{E0DE3B62-CE4C-5E00-A674-3F48829F9A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1808" y="-193040"/>
            <a:ext cx="24967616" cy="1410208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052C470-9D4B-5D4C-5827-31F808FDD2D2}"/>
              </a:ext>
            </a:extLst>
          </p:cNvPr>
          <p:cNvGrpSpPr>
            <a:grpSpLocks/>
          </p:cNvGrpSpPr>
          <p:nvPr/>
        </p:nvGrpSpPr>
        <p:grpSpPr bwMode="auto">
          <a:xfrm>
            <a:off x="-711199" y="8714743"/>
            <a:ext cx="5852160" cy="5529578"/>
            <a:chOff x="6413500" y="2741613"/>
            <a:chExt cx="9244013" cy="8397235"/>
          </a:xfrm>
        </p:grpSpPr>
        <p:sp>
          <p:nvSpPr>
            <p:cNvPr id="5" name="Rectangle 1">
              <a:extLst>
                <a:ext uri="{FF2B5EF4-FFF2-40B4-BE49-F238E27FC236}">
                  <a16:creationId xmlns:a16="http://schemas.microsoft.com/office/drawing/2014/main" id="{361E1A3D-9045-CA8B-04A4-F0AE3F6C1B8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187998" y="9892353"/>
              <a:ext cx="65" cy="12464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endParaRPr 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  <p:grpSp>
          <p:nvGrpSpPr>
            <p:cNvPr id="6" name="Group 48">
              <a:extLst>
                <a:ext uri="{FF2B5EF4-FFF2-40B4-BE49-F238E27FC236}">
                  <a16:creationId xmlns:a16="http://schemas.microsoft.com/office/drawing/2014/main" id="{C704A08A-9FEF-39A5-1FD9-51F1CB8014A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6413500" y="2741613"/>
              <a:ext cx="9244013" cy="6731000"/>
              <a:chOff x="0" y="0"/>
              <a:chExt cx="5823" cy="4239"/>
            </a:xfrm>
          </p:grpSpPr>
          <p:grpSp>
            <p:nvGrpSpPr>
              <p:cNvPr id="10" name="Group 46">
                <a:extLst>
                  <a:ext uri="{FF2B5EF4-FFF2-40B4-BE49-F238E27FC236}">
                    <a16:creationId xmlns:a16="http://schemas.microsoft.com/office/drawing/2014/main" id="{5B03963C-F1B4-D8B0-3612-20E8030A18D5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0"/>
                <a:ext cx="5823" cy="4239"/>
                <a:chOff x="0" y="0"/>
                <a:chExt cx="5823" cy="4239"/>
              </a:xfrm>
            </p:grpSpPr>
            <p:sp>
              <p:nvSpPr>
                <p:cNvPr id="12" name="AutoShape 2">
                  <a:extLst>
                    <a:ext uri="{FF2B5EF4-FFF2-40B4-BE49-F238E27FC236}">
                      <a16:creationId xmlns:a16="http://schemas.microsoft.com/office/drawing/2014/main" id="{695F6275-4F07-417F-9369-B559C12E355B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58" y="2224"/>
                  <a:ext cx="4357" cy="2015"/>
                </a:xfrm>
                <a:custGeom>
                  <a:avLst/>
                  <a:gdLst>
                    <a:gd name="T0" fmla="*/ 0 w 21600"/>
                    <a:gd name="T1" fmla="*/ 0 h 21600"/>
                    <a:gd name="T2" fmla="*/ 18 w 21600"/>
                    <a:gd name="T3" fmla="*/ 2 h 21600"/>
                    <a:gd name="T4" fmla="*/ 36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0"/>
                      </a:moveTo>
                      <a:cubicBezTo>
                        <a:pt x="3" y="11873"/>
                        <a:pt x="6977" y="21600"/>
                        <a:pt x="10800" y="21600"/>
                      </a:cubicBezTo>
                      <a:cubicBezTo>
                        <a:pt x="14893" y="21600"/>
                        <a:pt x="21597" y="11873"/>
                        <a:pt x="21600" y="0"/>
                      </a:cubicBezTo>
                      <a:cubicBezTo>
                        <a:pt x="21600" y="0"/>
                        <a:pt x="0" y="0"/>
                        <a:pt x="0" y="0"/>
                      </a:cubicBez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4E607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3" name="AutoShape 3">
                  <a:extLst>
                    <a:ext uri="{FF2B5EF4-FFF2-40B4-BE49-F238E27FC236}">
                      <a16:creationId xmlns:a16="http://schemas.microsoft.com/office/drawing/2014/main" id="{6974257C-3D2E-5765-057D-084B2D477BE6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58" y="2232"/>
                  <a:ext cx="4357" cy="2001"/>
                </a:xfrm>
                <a:custGeom>
                  <a:avLst/>
                  <a:gdLst>
                    <a:gd name="T0" fmla="*/ 0 w 21600"/>
                    <a:gd name="T1" fmla="*/ 0 h 21600"/>
                    <a:gd name="T2" fmla="*/ 3 w 21600"/>
                    <a:gd name="T3" fmla="*/ 0 h 21600"/>
                    <a:gd name="T4" fmla="*/ 32 w 21600"/>
                    <a:gd name="T5" fmla="*/ 0 h 21600"/>
                    <a:gd name="T6" fmla="*/ 19 w 21600"/>
                    <a:gd name="T7" fmla="*/ 2 h 21600"/>
                    <a:gd name="T8" fmla="*/ 36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0" y="0"/>
                      </a:moveTo>
                      <a:cubicBezTo>
                        <a:pt x="0" y="344"/>
                        <a:pt x="1898" y="118"/>
                        <a:pt x="1920" y="593"/>
                      </a:cubicBezTo>
                      <a:lnTo>
                        <a:pt x="19154" y="1338"/>
                      </a:lnTo>
                      <a:cubicBezTo>
                        <a:pt x="19152" y="10542"/>
                        <a:pt x="15259" y="18403"/>
                        <a:pt x="11594" y="21600"/>
                      </a:cubicBezTo>
                      <a:cubicBezTo>
                        <a:pt x="15704" y="20494"/>
                        <a:pt x="21598" y="11186"/>
                        <a:pt x="21600" y="0"/>
                      </a:cubicBezTo>
                      <a:cubicBezTo>
                        <a:pt x="21600" y="0"/>
                        <a:pt x="0" y="0"/>
                        <a:pt x="0" y="0"/>
                      </a:cubicBez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000000">
                    <a:alpha val="20000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4" name="AutoShape 4">
                  <a:extLst>
                    <a:ext uri="{FF2B5EF4-FFF2-40B4-BE49-F238E27FC236}">
                      <a16:creationId xmlns:a16="http://schemas.microsoft.com/office/drawing/2014/main" id="{B0C5BFC0-A0AA-770C-5EAF-267132F1F17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466" y="1793"/>
                  <a:ext cx="4357" cy="927"/>
                </a:xfrm>
                <a:custGeom>
                  <a:avLst/>
                  <a:gdLst>
                    <a:gd name="T0" fmla="*/ 36 w 21600"/>
                    <a:gd name="T1" fmla="*/ 0 h 21600"/>
                    <a:gd name="T2" fmla="*/ 18 w 21600"/>
                    <a:gd name="T3" fmla="*/ 0 h 21600"/>
                    <a:gd name="T4" fmla="*/ 0 w 21600"/>
                    <a:gd name="T5" fmla="*/ 0 h 21600"/>
                    <a:gd name="T6" fmla="*/ 18 w 21600"/>
                    <a:gd name="T7" fmla="*/ 0 h 21600"/>
                    <a:gd name="T8" fmla="*/ 36 w 21600"/>
                    <a:gd name="T9" fmla="*/ 0 h 21600"/>
                    <a:gd name="T10" fmla="*/ 36 w 21600"/>
                    <a:gd name="T11" fmla="*/ 0 h 216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1600" h="21600">
                      <a:moveTo>
                        <a:pt x="21600" y="10800"/>
                      </a:moveTo>
                      <a:cubicBezTo>
                        <a:pt x="21600" y="16765"/>
                        <a:pt x="16765" y="21600"/>
                        <a:pt x="10800" y="21600"/>
                      </a:cubicBezTo>
                      <a:cubicBezTo>
                        <a:pt x="4835" y="21600"/>
                        <a:pt x="0" y="16765"/>
                        <a:pt x="0" y="10800"/>
                      </a:cubicBezTo>
                      <a:cubicBezTo>
                        <a:pt x="0" y="4835"/>
                        <a:pt x="4835" y="0"/>
                        <a:pt x="10800" y="0"/>
                      </a:cubicBezTo>
                      <a:cubicBezTo>
                        <a:pt x="16765" y="0"/>
                        <a:pt x="21600" y="4835"/>
                        <a:pt x="21600" y="10800"/>
                      </a:cubicBezTo>
                      <a:close/>
                      <a:moveTo>
                        <a:pt x="21600" y="10800"/>
                      </a:moveTo>
                    </a:path>
                  </a:pathLst>
                </a:custGeom>
                <a:solidFill>
                  <a:srgbClr val="394654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5" name="AutoShape 5">
                  <a:extLst>
                    <a:ext uri="{FF2B5EF4-FFF2-40B4-BE49-F238E27FC236}">
                      <a16:creationId xmlns:a16="http://schemas.microsoft.com/office/drawing/2014/main" id="{CAABFBA2-C63C-30D7-7554-403068B36DF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23" y="0"/>
                  <a:ext cx="413" cy="2172"/>
                </a:xfrm>
                <a:custGeom>
                  <a:avLst/>
                  <a:gdLst>
                    <a:gd name="T0" fmla="*/ 0 w 21415"/>
                    <a:gd name="T1" fmla="*/ 2 h 21554"/>
                    <a:gd name="T2" fmla="*/ 0 w 21415"/>
                    <a:gd name="T3" fmla="*/ 2 h 21554"/>
                    <a:gd name="T4" fmla="*/ 0 w 21415"/>
                    <a:gd name="T5" fmla="*/ 2 h 21554"/>
                    <a:gd name="T6" fmla="*/ 0 w 21415"/>
                    <a:gd name="T7" fmla="*/ 0 h 21554"/>
                    <a:gd name="T8" fmla="*/ 0 w 21415"/>
                    <a:gd name="T9" fmla="*/ 0 h 21554"/>
                    <a:gd name="T10" fmla="*/ 0 w 21415"/>
                    <a:gd name="T11" fmla="*/ 0 h 21554"/>
                    <a:gd name="T12" fmla="*/ 0 w 21415"/>
                    <a:gd name="T13" fmla="*/ 0 h 21554"/>
                    <a:gd name="T14" fmla="*/ 0 w 21415"/>
                    <a:gd name="T15" fmla="*/ 2 h 21554"/>
                    <a:gd name="T16" fmla="*/ 0 w 21415"/>
                    <a:gd name="T17" fmla="*/ 2 h 2155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1415" h="21554">
                      <a:moveTo>
                        <a:pt x="19562" y="21373"/>
                      </a:moveTo>
                      <a:cubicBezTo>
                        <a:pt x="19678" y="21498"/>
                        <a:pt x="20183" y="21577"/>
                        <a:pt x="20688" y="21548"/>
                      </a:cubicBezTo>
                      <a:cubicBezTo>
                        <a:pt x="21193" y="21519"/>
                        <a:pt x="21508" y="21393"/>
                        <a:pt x="21391" y="21267"/>
                      </a:cubicBezTo>
                      <a:lnTo>
                        <a:pt x="2277" y="637"/>
                      </a:lnTo>
                      <a:lnTo>
                        <a:pt x="1854" y="181"/>
                      </a:lnTo>
                      <a:cubicBezTo>
                        <a:pt x="1738" y="55"/>
                        <a:pt x="1234" y="-23"/>
                        <a:pt x="728" y="6"/>
                      </a:cubicBezTo>
                      <a:cubicBezTo>
                        <a:pt x="223" y="35"/>
                        <a:pt x="-92" y="161"/>
                        <a:pt x="25" y="287"/>
                      </a:cubicBezTo>
                      <a:cubicBezTo>
                        <a:pt x="25" y="287"/>
                        <a:pt x="19562" y="21373"/>
                        <a:pt x="19562" y="21373"/>
                      </a:cubicBezTo>
                      <a:close/>
                      <a:moveTo>
                        <a:pt x="19562" y="21373"/>
                      </a:moveTo>
                    </a:path>
                  </a:pathLst>
                </a:custGeom>
                <a:solidFill>
                  <a:srgbClr val="F6F6F6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6" name="AutoShape 6">
                  <a:extLst>
                    <a:ext uri="{FF2B5EF4-FFF2-40B4-BE49-F238E27FC236}">
                      <a16:creationId xmlns:a16="http://schemas.microsoft.com/office/drawing/2014/main" id="{71B41B77-DD78-2E08-CAEC-265C40EAF26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0" y="223"/>
                  <a:ext cx="1524" cy="1023"/>
                </a:xfrm>
                <a:custGeom>
                  <a:avLst/>
                  <a:gdLst>
                    <a:gd name="T0" fmla="*/ 0 w 21600"/>
                    <a:gd name="T1" fmla="*/ 0 h 20347"/>
                    <a:gd name="T2" fmla="*/ 0 w 21600"/>
                    <a:gd name="T3" fmla="*/ 0 h 20347"/>
                    <a:gd name="T4" fmla="*/ 0 w 21600"/>
                    <a:gd name="T5" fmla="*/ 0 h 20347"/>
                    <a:gd name="T6" fmla="*/ 0 w 21600"/>
                    <a:gd name="T7" fmla="*/ 0 h 20347"/>
                    <a:gd name="T8" fmla="*/ 0 w 21600"/>
                    <a:gd name="T9" fmla="*/ 0 h 20347"/>
                    <a:gd name="T10" fmla="*/ 0 w 21600"/>
                    <a:gd name="T11" fmla="*/ 0 h 20347"/>
                    <a:gd name="T12" fmla="*/ 1 w 21600"/>
                    <a:gd name="T13" fmla="*/ 0 h 20347"/>
                    <a:gd name="T14" fmla="*/ 1 w 21600"/>
                    <a:gd name="T15" fmla="*/ 0 h 20347"/>
                    <a:gd name="T16" fmla="*/ 0 w 21600"/>
                    <a:gd name="T17" fmla="*/ 0 h 20347"/>
                    <a:gd name="T18" fmla="*/ 0 w 21600"/>
                    <a:gd name="T19" fmla="*/ 0 h 20347"/>
                    <a:gd name="T20" fmla="*/ 0 w 21600"/>
                    <a:gd name="T21" fmla="*/ 0 h 20347"/>
                    <a:gd name="T22" fmla="*/ 0 w 21600"/>
                    <a:gd name="T23" fmla="*/ 0 h 20347"/>
                    <a:gd name="T24" fmla="*/ 0 w 21600"/>
                    <a:gd name="T25" fmla="*/ 0 h 20347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21600" h="20347">
                      <a:moveTo>
                        <a:pt x="547" y="11356"/>
                      </a:moveTo>
                      <a:cubicBezTo>
                        <a:pt x="2078" y="11867"/>
                        <a:pt x="4635" y="10353"/>
                        <a:pt x="6611" y="8797"/>
                      </a:cubicBezTo>
                      <a:cubicBezTo>
                        <a:pt x="8588" y="7242"/>
                        <a:pt x="10170" y="3085"/>
                        <a:pt x="12945" y="1072"/>
                      </a:cubicBezTo>
                      <a:cubicBezTo>
                        <a:pt x="15719" y="-941"/>
                        <a:pt x="19721" y="499"/>
                        <a:pt x="19721" y="499"/>
                      </a:cubicBezTo>
                      <a:lnTo>
                        <a:pt x="19722" y="508"/>
                      </a:lnTo>
                      <a:cubicBezTo>
                        <a:pt x="19487" y="1602"/>
                        <a:pt x="19336" y="3291"/>
                        <a:pt x="19585" y="5799"/>
                      </a:cubicBezTo>
                      <a:cubicBezTo>
                        <a:pt x="20078" y="10768"/>
                        <a:pt x="19523" y="15085"/>
                        <a:pt x="21552" y="19014"/>
                      </a:cubicBezTo>
                      <a:lnTo>
                        <a:pt x="21600" y="19500"/>
                      </a:lnTo>
                      <a:cubicBezTo>
                        <a:pt x="21600" y="19500"/>
                        <a:pt x="20987" y="17292"/>
                        <a:pt x="17207" y="17082"/>
                      </a:cubicBezTo>
                      <a:cubicBezTo>
                        <a:pt x="13427" y="16872"/>
                        <a:pt x="12720" y="20659"/>
                        <a:pt x="6949" y="20326"/>
                      </a:cubicBezTo>
                      <a:cubicBezTo>
                        <a:pt x="1642" y="20020"/>
                        <a:pt x="198" y="12389"/>
                        <a:pt x="0" y="11162"/>
                      </a:cubicBezTo>
                      <a:cubicBezTo>
                        <a:pt x="131" y="11213"/>
                        <a:pt x="309" y="11276"/>
                        <a:pt x="547" y="11356"/>
                      </a:cubicBezTo>
                      <a:close/>
                      <a:moveTo>
                        <a:pt x="547" y="11356"/>
                      </a:moveTo>
                    </a:path>
                  </a:pathLst>
                </a:custGeom>
                <a:solidFill>
                  <a:srgbClr val="F6981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7" name="AutoShape 7">
                  <a:extLst>
                    <a:ext uri="{FF2B5EF4-FFF2-40B4-BE49-F238E27FC236}">
                      <a16:creationId xmlns:a16="http://schemas.microsoft.com/office/drawing/2014/main" id="{0FB3F7AB-AADC-8E59-8EF8-686F6CD367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23" y="503"/>
                  <a:ext cx="1111" cy="746"/>
                </a:xfrm>
                <a:custGeom>
                  <a:avLst/>
                  <a:gdLst>
                    <a:gd name="T0" fmla="*/ 0 w 21600"/>
                    <a:gd name="T1" fmla="*/ 0 h 21222"/>
                    <a:gd name="T2" fmla="*/ 0 w 21600"/>
                    <a:gd name="T3" fmla="*/ 0 h 21222"/>
                    <a:gd name="T4" fmla="*/ 0 w 21600"/>
                    <a:gd name="T5" fmla="*/ 0 h 21222"/>
                    <a:gd name="T6" fmla="*/ 0 w 21600"/>
                    <a:gd name="T7" fmla="*/ 0 h 21222"/>
                    <a:gd name="T8" fmla="*/ 0 w 21600"/>
                    <a:gd name="T9" fmla="*/ 0 h 21222"/>
                    <a:gd name="T10" fmla="*/ 0 w 21600"/>
                    <a:gd name="T11" fmla="*/ 0 h 21222"/>
                    <a:gd name="T12" fmla="*/ 0 w 21600"/>
                    <a:gd name="T13" fmla="*/ 0 h 21222"/>
                    <a:gd name="T14" fmla="*/ 0 w 21600"/>
                    <a:gd name="T15" fmla="*/ 0 h 21222"/>
                    <a:gd name="T16" fmla="*/ 0 w 21600"/>
                    <a:gd name="T17" fmla="*/ 0 h 21222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1600" h="21222">
                      <a:moveTo>
                        <a:pt x="9069" y="4694"/>
                      </a:moveTo>
                      <a:cubicBezTo>
                        <a:pt x="10299" y="3685"/>
                        <a:pt x="11418" y="1908"/>
                        <a:pt x="12628" y="0"/>
                      </a:cubicBezTo>
                      <a:cubicBezTo>
                        <a:pt x="12325" y="3050"/>
                        <a:pt x="12652" y="6597"/>
                        <a:pt x="14400" y="10125"/>
                      </a:cubicBezTo>
                      <a:cubicBezTo>
                        <a:pt x="16332" y="14026"/>
                        <a:pt x="19184" y="15871"/>
                        <a:pt x="21600" y="16739"/>
                      </a:cubicBezTo>
                      <a:cubicBezTo>
                        <a:pt x="17997" y="17681"/>
                        <a:pt x="16313" y="21600"/>
                        <a:pt x="9531" y="21192"/>
                      </a:cubicBezTo>
                      <a:cubicBezTo>
                        <a:pt x="2253" y="20754"/>
                        <a:pt x="272" y="9834"/>
                        <a:pt x="0" y="8078"/>
                      </a:cubicBezTo>
                      <a:cubicBezTo>
                        <a:pt x="179" y="8151"/>
                        <a:pt x="423" y="8241"/>
                        <a:pt x="750" y="8355"/>
                      </a:cubicBezTo>
                      <a:cubicBezTo>
                        <a:pt x="2850" y="9087"/>
                        <a:pt x="6358" y="6921"/>
                        <a:pt x="9069" y="4694"/>
                      </a:cubicBezTo>
                      <a:close/>
                      <a:moveTo>
                        <a:pt x="9069" y="4694"/>
                      </a:moveTo>
                    </a:path>
                  </a:pathLst>
                </a:custGeom>
                <a:solidFill>
                  <a:srgbClr val="F6660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grpSp>
              <p:nvGrpSpPr>
                <p:cNvPr id="18" name="Group 19">
                  <a:extLst>
                    <a:ext uri="{FF2B5EF4-FFF2-40B4-BE49-F238E27FC236}">
                      <a16:creationId xmlns:a16="http://schemas.microsoft.com/office/drawing/2014/main" id="{93F562C0-2DED-A53B-5F66-3FE2D3618F02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2200" y="912"/>
                  <a:ext cx="965" cy="1339"/>
                  <a:chOff x="0" y="0"/>
                  <a:chExt cx="964" cy="1339"/>
                </a:xfrm>
              </p:grpSpPr>
              <p:sp>
                <p:nvSpPr>
                  <p:cNvPr id="45" name="AutoShape 8">
                    <a:extLst>
                      <a:ext uri="{FF2B5EF4-FFF2-40B4-BE49-F238E27FC236}">
                        <a16:creationId xmlns:a16="http://schemas.microsoft.com/office/drawing/2014/main" id="{99D0C760-187B-4311-E301-C3647465560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93" y="0"/>
                    <a:ext cx="360" cy="376"/>
                  </a:xfrm>
                  <a:custGeom>
                    <a:avLst/>
                    <a:gdLst>
                      <a:gd name="T0" fmla="*/ 0 w 21377"/>
                      <a:gd name="T1" fmla="*/ 0 h 21387"/>
                      <a:gd name="T2" fmla="*/ 0 w 21377"/>
                      <a:gd name="T3" fmla="*/ 0 h 21387"/>
                      <a:gd name="T4" fmla="*/ 0 w 21377"/>
                      <a:gd name="T5" fmla="*/ 0 h 21387"/>
                      <a:gd name="T6" fmla="*/ 0 w 21377"/>
                      <a:gd name="T7" fmla="*/ 0 h 21387"/>
                      <a:gd name="T8" fmla="*/ 0 w 21377"/>
                      <a:gd name="T9" fmla="*/ 0 h 21387"/>
                      <a:gd name="T10" fmla="*/ 0 w 21377"/>
                      <a:gd name="T11" fmla="*/ 0 h 21387"/>
                      <a:gd name="T12" fmla="*/ 0 w 21377"/>
                      <a:gd name="T13" fmla="*/ 0 h 21387"/>
                      <a:gd name="T14" fmla="*/ 0 w 21377"/>
                      <a:gd name="T15" fmla="*/ 0 h 21387"/>
                      <a:gd name="T16" fmla="*/ 0 w 21377"/>
                      <a:gd name="T17" fmla="*/ 0 h 21387"/>
                      <a:gd name="T18" fmla="*/ 0 w 21377"/>
                      <a:gd name="T19" fmla="*/ 0 h 21387"/>
                      <a:gd name="T20" fmla="*/ 0 w 21377"/>
                      <a:gd name="T21" fmla="*/ 0 h 21387"/>
                      <a:gd name="T22" fmla="*/ 0 w 21377"/>
                      <a:gd name="T23" fmla="*/ 0 h 21387"/>
                      <a:gd name="T24" fmla="*/ 0 w 21377"/>
                      <a:gd name="T25" fmla="*/ 0 h 21387"/>
                      <a:gd name="T26" fmla="*/ 0 w 21377"/>
                      <a:gd name="T27" fmla="*/ 0 h 21387"/>
                      <a:gd name="T28" fmla="*/ 0 w 21377"/>
                      <a:gd name="T29" fmla="*/ 0 h 21387"/>
                      <a:gd name="T30" fmla="*/ 0 w 21377"/>
                      <a:gd name="T31" fmla="*/ 0 h 21387"/>
                      <a:gd name="T32" fmla="*/ 0 w 21377"/>
                      <a:gd name="T33" fmla="*/ 0 h 21387"/>
                      <a:gd name="T34" fmla="*/ 0 w 21377"/>
                      <a:gd name="T35" fmla="*/ 0 h 21387"/>
                      <a:gd name="T36" fmla="*/ 0 w 21377"/>
                      <a:gd name="T37" fmla="*/ 0 h 21387"/>
                      <a:gd name="T38" fmla="*/ 0 w 21377"/>
                      <a:gd name="T39" fmla="*/ 0 h 21387"/>
                      <a:gd name="T40" fmla="*/ 0 w 21377"/>
                      <a:gd name="T41" fmla="*/ 0 h 21387"/>
                      <a:gd name="T42" fmla="*/ 0 w 21377"/>
                      <a:gd name="T43" fmla="*/ 0 h 21387"/>
                      <a:gd name="T44" fmla="*/ 0 w 21377"/>
                      <a:gd name="T45" fmla="*/ 0 h 21387"/>
                      <a:gd name="T46" fmla="*/ 0 w 21377"/>
                      <a:gd name="T47" fmla="*/ 0 h 21387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</a:gdLst>
                    <a:ahLst/>
                    <a:cxnLst>
                      <a:cxn ang="T48">
                        <a:pos x="T0" y="T1"/>
                      </a:cxn>
                      <a:cxn ang="T49">
                        <a:pos x="T2" y="T3"/>
                      </a:cxn>
                      <a:cxn ang="T50">
                        <a:pos x="T4" y="T5"/>
                      </a:cxn>
                      <a:cxn ang="T51">
                        <a:pos x="T6" y="T7"/>
                      </a:cxn>
                      <a:cxn ang="T52">
                        <a:pos x="T8" y="T9"/>
                      </a:cxn>
                      <a:cxn ang="T53">
                        <a:pos x="T10" y="T11"/>
                      </a:cxn>
                      <a:cxn ang="T54">
                        <a:pos x="T12" y="T13"/>
                      </a:cxn>
                      <a:cxn ang="T55">
                        <a:pos x="T14" y="T15"/>
                      </a:cxn>
                      <a:cxn ang="T56">
                        <a:pos x="T16" y="T17"/>
                      </a:cxn>
                      <a:cxn ang="T57">
                        <a:pos x="T18" y="T19"/>
                      </a:cxn>
                      <a:cxn ang="T58">
                        <a:pos x="T20" y="T21"/>
                      </a:cxn>
                      <a:cxn ang="T59">
                        <a:pos x="T22" y="T23"/>
                      </a:cxn>
                      <a:cxn ang="T60">
                        <a:pos x="T24" y="T25"/>
                      </a:cxn>
                      <a:cxn ang="T61">
                        <a:pos x="T26" y="T27"/>
                      </a:cxn>
                      <a:cxn ang="T62">
                        <a:pos x="T28" y="T29"/>
                      </a:cxn>
                      <a:cxn ang="T63">
                        <a:pos x="T30" y="T31"/>
                      </a:cxn>
                      <a:cxn ang="T64">
                        <a:pos x="T32" y="T33"/>
                      </a:cxn>
                      <a:cxn ang="T65">
                        <a:pos x="T34" y="T35"/>
                      </a:cxn>
                      <a:cxn ang="T66">
                        <a:pos x="T36" y="T37"/>
                      </a:cxn>
                      <a:cxn ang="T67">
                        <a:pos x="T38" y="T39"/>
                      </a:cxn>
                      <a:cxn ang="T68">
                        <a:pos x="T40" y="T41"/>
                      </a:cxn>
                      <a:cxn ang="T69">
                        <a:pos x="T42" y="T43"/>
                      </a:cxn>
                      <a:cxn ang="T70">
                        <a:pos x="T44" y="T45"/>
                      </a:cxn>
                      <a:cxn ang="T71">
                        <a:pos x="T46" y="T47"/>
                      </a:cxn>
                    </a:cxnLst>
                    <a:rect l="0" t="0" r="r" b="b"/>
                    <a:pathLst>
                      <a:path w="21377" h="21387">
                        <a:moveTo>
                          <a:pt x="20032" y="21102"/>
                        </a:moveTo>
                        <a:cubicBezTo>
                          <a:pt x="20032" y="21102"/>
                          <a:pt x="20033" y="21099"/>
                          <a:pt x="20037" y="21081"/>
                        </a:cubicBezTo>
                        <a:cubicBezTo>
                          <a:pt x="20039" y="21063"/>
                          <a:pt x="20044" y="21036"/>
                          <a:pt x="20049" y="21002"/>
                        </a:cubicBezTo>
                        <a:cubicBezTo>
                          <a:pt x="20059" y="20935"/>
                          <a:pt x="20069" y="20843"/>
                          <a:pt x="20081" y="20730"/>
                        </a:cubicBezTo>
                        <a:cubicBezTo>
                          <a:pt x="20328" y="18530"/>
                          <a:pt x="20571" y="8872"/>
                          <a:pt x="17109" y="4068"/>
                        </a:cubicBezTo>
                        <a:cubicBezTo>
                          <a:pt x="15962" y="2465"/>
                          <a:pt x="14486" y="1405"/>
                          <a:pt x="12439" y="1179"/>
                        </a:cubicBezTo>
                        <a:cubicBezTo>
                          <a:pt x="12411" y="1176"/>
                          <a:pt x="12378" y="1173"/>
                          <a:pt x="12344" y="1169"/>
                        </a:cubicBezTo>
                        <a:cubicBezTo>
                          <a:pt x="10448" y="1001"/>
                          <a:pt x="8906" y="1689"/>
                          <a:pt x="7542" y="2949"/>
                        </a:cubicBezTo>
                        <a:cubicBezTo>
                          <a:pt x="6185" y="4208"/>
                          <a:pt x="5063" y="6047"/>
                          <a:pt x="4177" y="8046"/>
                        </a:cubicBezTo>
                        <a:cubicBezTo>
                          <a:pt x="2399" y="12045"/>
                          <a:pt x="1557" y="16657"/>
                          <a:pt x="1277" y="18493"/>
                        </a:cubicBezTo>
                        <a:cubicBezTo>
                          <a:pt x="1197" y="19018"/>
                          <a:pt x="1163" y="19310"/>
                          <a:pt x="1163" y="19310"/>
                        </a:cubicBezTo>
                        <a:lnTo>
                          <a:pt x="1163" y="19311"/>
                        </a:lnTo>
                        <a:lnTo>
                          <a:pt x="0" y="19186"/>
                        </a:lnTo>
                        <a:cubicBezTo>
                          <a:pt x="2" y="19169"/>
                          <a:pt x="328" y="16402"/>
                          <a:pt x="1245" y="12976"/>
                        </a:cubicBezTo>
                        <a:cubicBezTo>
                          <a:pt x="2167" y="9549"/>
                          <a:pt x="3657" y="5462"/>
                          <a:pt x="6101" y="2767"/>
                        </a:cubicBezTo>
                        <a:cubicBezTo>
                          <a:pt x="7722" y="973"/>
                          <a:pt x="9861" y="-213"/>
                          <a:pt x="12459" y="33"/>
                        </a:cubicBezTo>
                        <a:cubicBezTo>
                          <a:pt x="12497" y="36"/>
                          <a:pt x="12538" y="40"/>
                          <a:pt x="12579" y="45"/>
                        </a:cubicBezTo>
                        <a:cubicBezTo>
                          <a:pt x="14996" y="300"/>
                          <a:pt x="16806" y="1622"/>
                          <a:pt x="18072" y="3414"/>
                        </a:cubicBezTo>
                        <a:cubicBezTo>
                          <a:pt x="19345" y="5210"/>
                          <a:pt x="20128" y="7481"/>
                          <a:pt x="20621" y="9798"/>
                        </a:cubicBezTo>
                        <a:cubicBezTo>
                          <a:pt x="21600" y="14434"/>
                          <a:pt x="21404" y="19257"/>
                          <a:pt x="21246" y="20838"/>
                        </a:cubicBezTo>
                        <a:cubicBezTo>
                          <a:pt x="21218" y="21093"/>
                          <a:pt x="21200" y="21242"/>
                          <a:pt x="21164" y="21387"/>
                        </a:cubicBezTo>
                        <a:lnTo>
                          <a:pt x="20032" y="21102"/>
                        </a:lnTo>
                        <a:cubicBezTo>
                          <a:pt x="20032" y="21102"/>
                          <a:pt x="20032" y="21102"/>
                          <a:pt x="20032" y="21102"/>
                        </a:cubicBezTo>
                        <a:close/>
                        <a:moveTo>
                          <a:pt x="20032" y="21102"/>
                        </a:move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46" name="AutoShape 9">
                    <a:extLst>
                      <a:ext uri="{FF2B5EF4-FFF2-40B4-BE49-F238E27FC236}">
                        <a16:creationId xmlns:a16="http://schemas.microsoft.com/office/drawing/2014/main" id="{47CD9E70-283D-7BAE-8052-5CFF870A258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" y="291"/>
                    <a:ext cx="940" cy="104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600" h="21600">
                        <a:moveTo>
                          <a:pt x="1222" y="311"/>
                        </a:moveTo>
                        <a:lnTo>
                          <a:pt x="2749" y="623"/>
                        </a:lnTo>
                        <a:lnTo>
                          <a:pt x="3404" y="0"/>
                        </a:lnTo>
                        <a:lnTo>
                          <a:pt x="20509" y="233"/>
                        </a:lnTo>
                        <a:lnTo>
                          <a:pt x="21600" y="20471"/>
                        </a:lnTo>
                        <a:lnTo>
                          <a:pt x="2836" y="21600"/>
                        </a:lnTo>
                        <a:lnTo>
                          <a:pt x="0" y="20121"/>
                        </a:lnTo>
                        <a:cubicBezTo>
                          <a:pt x="0" y="20121"/>
                          <a:pt x="1222" y="311"/>
                          <a:pt x="1222" y="311"/>
                        </a:cubicBezTo>
                        <a:close/>
                        <a:moveTo>
                          <a:pt x="1222" y="311"/>
                        </a:moveTo>
                      </a:path>
                    </a:pathLst>
                  </a:custGeom>
                  <a:gradFill rotWithShape="0">
                    <a:gsLst>
                      <a:gs pos="0">
                        <a:srgbClr val="1A75BA"/>
                      </a:gs>
                      <a:gs pos="100000">
                        <a:srgbClr val="115080"/>
                      </a:gs>
                    </a:gsLst>
                    <a:lin ang="414000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47" name="AutoShape 10">
                    <a:extLst>
                      <a:ext uri="{FF2B5EF4-FFF2-40B4-BE49-F238E27FC236}">
                        <a16:creationId xmlns:a16="http://schemas.microsoft.com/office/drawing/2014/main" id="{E630CAFE-D3C4-D524-1807-BA310AC6E16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10" y="281"/>
                    <a:ext cx="59" cy="105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0"/>
                        </a:moveTo>
                        <a:lnTo>
                          <a:pt x="13237" y="21600"/>
                        </a:lnTo>
                        <a:lnTo>
                          <a:pt x="0" y="19710"/>
                        </a:lnTo>
                        <a:lnTo>
                          <a:pt x="11845" y="733"/>
                        </a:lnTo>
                        <a:lnTo>
                          <a:pt x="13934" y="39"/>
                        </a:lnTo>
                        <a:cubicBezTo>
                          <a:pt x="13934" y="39"/>
                          <a:pt x="21600" y="0"/>
                          <a:pt x="21600" y="0"/>
                        </a:cubicBezTo>
                        <a:close/>
                        <a:moveTo>
                          <a:pt x="21600" y="0"/>
                        </a:moveTo>
                      </a:path>
                    </a:pathLst>
                  </a:custGeom>
                  <a:solidFill>
                    <a:srgbClr val="0E3D6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48" name="AutoShape 11">
                    <a:extLst>
                      <a:ext uri="{FF2B5EF4-FFF2-40B4-BE49-F238E27FC236}">
                        <a16:creationId xmlns:a16="http://schemas.microsoft.com/office/drawing/2014/main" id="{0B1BE7B8-3448-CA11-79CC-39D95B54612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0" y="281"/>
                    <a:ext cx="142" cy="984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1600" h="21600">
                        <a:moveTo>
                          <a:pt x="3744" y="21600"/>
                        </a:moveTo>
                        <a:lnTo>
                          <a:pt x="16416" y="21185"/>
                        </a:lnTo>
                        <a:lnTo>
                          <a:pt x="21600" y="539"/>
                        </a:lnTo>
                        <a:lnTo>
                          <a:pt x="8641" y="0"/>
                        </a:lnTo>
                        <a:lnTo>
                          <a:pt x="0" y="21310"/>
                        </a:lnTo>
                        <a:cubicBezTo>
                          <a:pt x="0" y="21310"/>
                          <a:pt x="3744" y="21600"/>
                          <a:pt x="3744" y="21600"/>
                        </a:cubicBezTo>
                        <a:close/>
                        <a:moveTo>
                          <a:pt x="3744" y="21600"/>
                        </a:moveTo>
                      </a:path>
                    </a:pathLst>
                  </a:custGeom>
                  <a:solidFill>
                    <a:srgbClr val="135282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49" name="AutoShape 12">
                    <a:extLst>
                      <a:ext uri="{FF2B5EF4-FFF2-40B4-BE49-F238E27FC236}">
                        <a16:creationId xmlns:a16="http://schemas.microsoft.com/office/drawing/2014/main" id="{2D9BBE48-225A-F904-859B-9681FCD9B4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0" y="348"/>
                    <a:ext cx="29" cy="29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798"/>
                        </a:moveTo>
                        <a:cubicBezTo>
                          <a:pt x="21600" y="16763"/>
                          <a:pt x="16763" y="21600"/>
                          <a:pt x="10798" y="21600"/>
                        </a:cubicBezTo>
                        <a:cubicBezTo>
                          <a:pt x="4834" y="21600"/>
                          <a:pt x="0" y="16763"/>
                          <a:pt x="0" y="10798"/>
                        </a:cubicBezTo>
                        <a:cubicBezTo>
                          <a:pt x="0" y="4834"/>
                          <a:pt x="4834" y="0"/>
                          <a:pt x="10798" y="0"/>
                        </a:cubicBezTo>
                        <a:cubicBezTo>
                          <a:pt x="16763" y="0"/>
                          <a:pt x="21600" y="4834"/>
                          <a:pt x="21600" y="10798"/>
                        </a:cubicBezTo>
                        <a:close/>
                        <a:moveTo>
                          <a:pt x="21600" y="10798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50" name="AutoShape 13">
                    <a:extLst>
                      <a:ext uri="{FF2B5EF4-FFF2-40B4-BE49-F238E27FC236}">
                        <a16:creationId xmlns:a16="http://schemas.microsoft.com/office/drawing/2014/main" id="{12092594-76FE-080C-9078-0B0B1E4F5F2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96" y="343"/>
                    <a:ext cx="30" cy="29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797"/>
                        </a:moveTo>
                        <a:cubicBezTo>
                          <a:pt x="21600" y="16763"/>
                          <a:pt x="16757" y="21600"/>
                          <a:pt x="10797" y="21600"/>
                        </a:cubicBezTo>
                        <a:cubicBezTo>
                          <a:pt x="4833" y="21600"/>
                          <a:pt x="0" y="16763"/>
                          <a:pt x="0" y="10797"/>
                        </a:cubicBezTo>
                        <a:cubicBezTo>
                          <a:pt x="0" y="4832"/>
                          <a:pt x="4833" y="0"/>
                          <a:pt x="10797" y="0"/>
                        </a:cubicBezTo>
                        <a:cubicBezTo>
                          <a:pt x="16757" y="0"/>
                          <a:pt x="21600" y="4832"/>
                          <a:pt x="21600" y="10797"/>
                        </a:cubicBezTo>
                        <a:close/>
                        <a:moveTo>
                          <a:pt x="21600" y="10797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51" name="AutoShape 14">
                    <a:extLst>
                      <a:ext uri="{FF2B5EF4-FFF2-40B4-BE49-F238E27FC236}">
                        <a16:creationId xmlns:a16="http://schemas.microsoft.com/office/drawing/2014/main" id="{B677BF93-7708-6BBE-2F71-974B67E0CE7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0" y="339"/>
                    <a:ext cx="45" cy="44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798" y="17489"/>
                        </a:moveTo>
                        <a:cubicBezTo>
                          <a:pt x="7108" y="17489"/>
                          <a:pt x="4112" y="14493"/>
                          <a:pt x="4112" y="10803"/>
                        </a:cubicBezTo>
                        <a:cubicBezTo>
                          <a:pt x="4112" y="7105"/>
                          <a:pt x="7108" y="4109"/>
                          <a:pt x="10798" y="4109"/>
                        </a:cubicBezTo>
                        <a:cubicBezTo>
                          <a:pt x="14495" y="4109"/>
                          <a:pt x="17488" y="7105"/>
                          <a:pt x="17488" y="10803"/>
                        </a:cubicBezTo>
                        <a:cubicBezTo>
                          <a:pt x="17488" y="14493"/>
                          <a:pt x="14495" y="17489"/>
                          <a:pt x="10798" y="17489"/>
                        </a:cubicBezTo>
                        <a:close/>
                        <a:moveTo>
                          <a:pt x="10798" y="0"/>
                        </a:moveTo>
                        <a:cubicBezTo>
                          <a:pt x="4833" y="0"/>
                          <a:pt x="0" y="4833"/>
                          <a:pt x="0" y="10803"/>
                        </a:cubicBezTo>
                        <a:cubicBezTo>
                          <a:pt x="0" y="16764"/>
                          <a:pt x="4833" y="21600"/>
                          <a:pt x="10798" y="21600"/>
                        </a:cubicBezTo>
                        <a:cubicBezTo>
                          <a:pt x="16765" y="21600"/>
                          <a:pt x="21600" y="16764"/>
                          <a:pt x="21600" y="10803"/>
                        </a:cubicBezTo>
                        <a:cubicBezTo>
                          <a:pt x="21600" y="4833"/>
                          <a:pt x="16765" y="0"/>
                          <a:pt x="10798" y="0"/>
                        </a:cubicBezTo>
                        <a:close/>
                        <a:moveTo>
                          <a:pt x="10798" y="0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52" name="AutoShape 15">
                    <a:extLst>
                      <a:ext uri="{FF2B5EF4-FFF2-40B4-BE49-F238E27FC236}">
                        <a16:creationId xmlns:a16="http://schemas.microsoft.com/office/drawing/2014/main" id="{6C3BA64D-4307-DE42-48E2-49FC57605CF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0" y="339"/>
                    <a:ext cx="45" cy="44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802" y="17488"/>
                        </a:moveTo>
                        <a:cubicBezTo>
                          <a:pt x="7110" y="17488"/>
                          <a:pt x="4112" y="14494"/>
                          <a:pt x="4112" y="10801"/>
                        </a:cubicBezTo>
                        <a:cubicBezTo>
                          <a:pt x="4112" y="7103"/>
                          <a:pt x="7110" y="4111"/>
                          <a:pt x="10802" y="4111"/>
                        </a:cubicBezTo>
                        <a:cubicBezTo>
                          <a:pt x="14499" y="4111"/>
                          <a:pt x="17493" y="7103"/>
                          <a:pt x="17493" y="10801"/>
                        </a:cubicBezTo>
                        <a:cubicBezTo>
                          <a:pt x="17493" y="14494"/>
                          <a:pt x="14499" y="17488"/>
                          <a:pt x="10802" y="17488"/>
                        </a:cubicBezTo>
                        <a:close/>
                        <a:moveTo>
                          <a:pt x="10802" y="0"/>
                        </a:moveTo>
                        <a:cubicBezTo>
                          <a:pt x="4840" y="0"/>
                          <a:pt x="0" y="4833"/>
                          <a:pt x="0" y="10801"/>
                        </a:cubicBezTo>
                        <a:cubicBezTo>
                          <a:pt x="0" y="16763"/>
                          <a:pt x="4840" y="21600"/>
                          <a:pt x="10802" y="21600"/>
                        </a:cubicBezTo>
                        <a:cubicBezTo>
                          <a:pt x="16767" y="21600"/>
                          <a:pt x="21600" y="16763"/>
                          <a:pt x="21600" y="10801"/>
                        </a:cubicBezTo>
                        <a:cubicBezTo>
                          <a:pt x="21600" y="4833"/>
                          <a:pt x="16767" y="0"/>
                          <a:pt x="10802" y="0"/>
                        </a:cubicBezTo>
                        <a:close/>
                        <a:moveTo>
                          <a:pt x="10802" y="0"/>
                        </a:moveTo>
                      </a:path>
                    </a:pathLst>
                  </a:custGeom>
                  <a:gradFill rotWithShape="0"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53" name="AutoShape 16">
                    <a:extLst>
                      <a:ext uri="{FF2B5EF4-FFF2-40B4-BE49-F238E27FC236}">
                        <a16:creationId xmlns:a16="http://schemas.microsoft.com/office/drawing/2014/main" id="{EC157B15-3B2B-6E07-C0A5-7EC9D195E73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7" y="339"/>
                    <a:ext cx="45" cy="44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798" y="17484"/>
                        </a:moveTo>
                        <a:cubicBezTo>
                          <a:pt x="7105" y="17484"/>
                          <a:pt x="4112" y="14494"/>
                          <a:pt x="4112" y="10799"/>
                        </a:cubicBezTo>
                        <a:cubicBezTo>
                          <a:pt x="4112" y="7102"/>
                          <a:pt x="7105" y="4108"/>
                          <a:pt x="10798" y="4108"/>
                        </a:cubicBezTo>
                        <a:cubicBezTo>
                          <a:pt x="14495" y="4108"/>
                          <a:pt x="17488" y="7102"/>
                          <a:pt x="17488" y="10799"/>
                        </a:cubicBezTo>
                        <a:cubicBezTo>
                          <a:pt x="17488" y="14494"/>
                          <a:pt x="14495" y="17484"/>
                          <a:pt x="10798" y="17484"/>
                        </a:cubicBezTo>
                        <a:close/>
                        <a:moveTo>
                          <a:pt x="10798" y="0"/>
                        </a:moveTo>
                        <a:cubicBezTo>
                          <a:pt x="4835" y="0"/>
                          <a:pt x="0" y="4833"/>
                          <a:pt x="0" y="10799"/>
                        </a:cubicBezTo>
                        <a:cubicBezTo>
                          <a:pt x="0" y="16763"/>
                          <a:pt x="4835" y="21600"/>
                          <a:pt x="10798" y="21600"/>
                        </a:cubicBezTo>
                        <a:cubicBezTo>
                          <a:pt x="16762" y="21600"/>
                          <a:pt x="21600" y="16763"/>
                          <a:pt x="21600" y="10799"/>
                        </a:cubicBezTo>
                        <a:cubicBezTo>
                          <a:pt x="21600" y="4833"/>
                          <a:pt x="16762" y="0"/>
                          <a:pt x="10798" y="0"/>
                        </a:cubicBezTo>
                        <a:close/>
                        <a:moveTo>
                          <a:pt x="10798" y="0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54" name="AutoShape 17">
                    <a:extLst>
                      <a:ext uri="{FF2B5EF4-FFF2-40B4-BE49-F238E27FC236}">
                        <a16:creationId xmlns:a16="http://schemas.microsoft.com/office/drawing/2014/main" id="{D8971220-6B4F-2CE5-B4A2-857C729A4AC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87" y="334"/>
                    <a:ext cx="45" cy="44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798" y="17488"/>
                        </a:moveTo>
                        <a:cubicBezTo>
                          <a:pt x="7101" y="17488"/>
                          <a:pt x="4112" y="14495"/>
                          <a:pt x="4112" y="10799"/>
                        </a:cubicBezTo>
                        <a:cubicBezTo>
                          <a:pt x="4112" y="7106"/>
                          <a:pt x="7101" y="4112"/>
                          <a:pt x="10798" y="4112"/>
                        </a:cubicBezTo>
                        <a:cubicBezTo>
                          <a:pt x="14495" y="4112"/>
                          <a:pt x="17491" y="7106"/>
                          <a:pt x="17491" y="10799"/>
                        </a:cubicBezTo>
                        <a:cubicBezTo>
                          <a:pt x="17491" y="14495"/>
                          <a:pt x="14495" y="17488"/>
                          <a:pt x="10798" y="17488"/>
                        </a:cubicBezTo>
                        <a:close/>
                        <a:moveTo>
                          <a:pt x="10798" y="0"/>
                        </a:moveTo>
                        <a:cubicBezTo>
                          <a:pt x="4833" y="0"/>
                          <a:pt x="0" y="4837"/>
                          <a:pt x="0" y="10799"/>
                        </a:cubicBezTo>
                        <a:cubicBezTo>
                          <a:pt x="0" y="16763"/>
                          <a:pt x="4833" y="21600"/>
                          <a:pt x="10798" y="21600"/>
                        </a:cubicBezTo>
                        <a:cubicBezTo>
                          <a:pt x="16767" y="21600"/>
                          <a:pt x="21600" y="16763"/>
                          <a:pt x="21600" y="10799"/>
                        </a:cubicBezTo>
                        <a:cubicBezTo>
                          <a:pt x="21600" y="4837"/>
                          <a:pt x="16767" y="0"/>
                          <a:pt x="10798" y="0"/>
                        </a:cubicBezTo>
                        <a:close/>
                        <a:moveTo>
                          <a:pt x="10798" y="0"/>
                        </a:moveTo>
                      </a:path>
                    </a:pathLst>
                  </a:custGeom>
                  <a:gradFill rotWithShape="0"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55" name="AutoShape 18">
                    <a:extLst>
                      <a:ext uri="{FF2B5EF4-FFF2-40B4-BE49-F238E27FC236}">
                        <a16:creationId xmlns:a16="http://schemas.microsoft.com/office/drawing/2014/main" id="{0352D330-3E24-790F-17F5-8396E97503C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74" y="28"/>
                    <a:ext cx="347" cy="338"/>
                  </a:xfrm>
                  <a:custGeom>
                    <a:avLst/>
                    <a:gdLst>
                      <a:gd name="T0" fmla="*/ 0 w 21600"/>
                      <a:gd name="T1" fmla="*/ 0 h 21593"/>
                      <a:gd name="T2" fmla="*/ 0 w 21600"/>
                      <a:gd name="T3" fmla="*/ 0 h 21593"/>
                      <a:gd name="T4" fmla="*/ 0 w 21600"/>
                      <a:gd name="T5" fmla="*/ 0 h 21593"/>
                      <a:gd name="T6" fmla="*/ 0 w 21600"/>
                      <a:gd name="T7" fmla="*/ 0 h 21593"/>
                      <a:gd name="T8" fmla="*/ 0 w 21600"/>
                      <a:gd name="T9" fmla="*/ 0 h 21593"/>
                      <a:gd name="T10" fmla="*/ 0 w 21600"/>
                      <a:gd name="T11" fmla="*/ 0 h 21593"/>
                      <a:gd name="T12" fmla="*/ 0 w 21600"/>
                      <a:gd name="T13" fmla="*/ 0 h 21593"/>
                      <a:gd name="T14" fmla="*/ 0 w 21600"/>
                      <a:gd name="T15" fmla="*/ 0 h 21593"/>
                      <a:gd name="T16" fmla="*/ 0 w 21600"/>
                      <a:gd name="T17" fmla="*/ 0 h 21593"/>
                      <a:gd name="T18" fmla="*/ 0 w 21600"/>
                      <a:gd name="T19" fmla="*/ 0 h 21593"/>
                      <a:gd name="T20" fmla="*/ 0 w 21600"/>
                      <a:gd name="T21" fmla="*/ 0 h 21593"/>
                      <a:gd name="T22" fmla="*/ 0 w 21600"/>
                      <a:gd name="T23" fmla="*/ 0 h 21593"/>
                      <a:gd name="T24" fmla="*/ 0 w 21600"/>
                      <a:gd name="T25" fmla="*/ 0 h 21593"/>
                      <a:gd name="T26" fmla="*/ 0 w 21600"/>
                      <a:gd name="T27" fmla="*/ 0 h 21593"/>
                      <a:gd name="T28" fmla="*/ 0 w 21600"/>
                      <a:gd name="T29" fmla="*/ 0 h 21593"/>
                      <a:gd name="T30" fmla="*/ 0 w 21600"/>
                      <a:gd name="T31" fmla="*/ 0 h 21593"/>
                      <a:gd name="T32" fmla="*/ 0 w 21600"/>
                      <a:gd name="T33" fmla="*/ 0 h 21593"/>
                      <a:gd name="T34" fmla="*/ 0 w 21600"/>
                      <a:gd name="T35" fmla="*/ 0 h 21593"/>
                      <a:gd name="T36" fmla="*/ 0 w 21600"/>
                      <a:gd name="T37" fmla="*/ 0 h 21593"/>
                      <a:gd name="T38" fmla="*/ 0 w 21600"/>
                      <a:gd name="T39" fmla="*/ 0 h 21593"/>
                      <a:gd name="T40" fmla="*/ 0 w 21600"/>
                      <a:gd name="T41" fmla="*/ 0 h 21593"/>
                      <a:gd name="T42" fmla="*/ 0 w 21600"/>
                      <a:gd name="T43" fmla="*/ 0 h 21593"/>
                      <a:gd name="T44" fmla="*/ 0 w 21600"/>
                      <a:gd name="T45" fmla="*/ 0 h 21593"/>
                      <a:gd name="T46" fmla="*/ 0 w 21600"/>
                      <a:gd name="T47" fmla="*/ 0 h 21593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</a:gdLst>
                    <a:ahLst/>
                    <a:cxnLst>
                      <a:cxn ang="T48">
                        <a:pos x="T0" y="T1"/>
                      </a:cxn>
                      <a:cxn ang="T49">
                        <a:pos x="T2" y="T3"/>
                      </a:cxn>
                      <a:cxn ang="T50">
                        <a:pos x="T4" y="T5"/>
                      </a:cxn>
                      <a:cxn ang="T51">
                        <a:pos x="T6" y="T7"/>
                      </a:cxn>
                      <a:cxn ang="T52">
                        <a:pos x="T8" y="T9"/>
                      </a:cxn>
                      <a:cxn ang="T53">
                        <a:pos x="T10" y="T11"/>
                      </a:cxn>
                      <a:cxn ang="T54">
                        <a:pos x="T12" y="T13"/>
                      </a:cxn>
                      <a:cxn ang="T55">
                        <a:pos x="T14" y="T15"/>
                      </a:cxn>
                      <a:cxn ang="T56">
                        <a:pos x="T16" y="T17"/>
                      </a:cxn>
                      <a:cxn ang="T57">
                        <a:pos x="T18" y="T19"/>
                      </a:cxn>
                      <a:cxn ang="T58">
                        <a:pos x="T20" y="T21"/>
                      </a:cxn>
                      <a:cxn ang="T59">
                        <a:pos x="T22" y="T23"/>
                      </a:cxn>
                      <a:cxn ang="T60">
                        <a:pos x="T24" y="T25"/>
                      </a:cxn>
                      <a:cxn ang="T61">
                        <a:pos x="T26" y="T27"/>
                      </a:cxn>
                      <a:cxn ang="T62">
                        <a:pos x="T28" y="T29"/>
                      </a:cxn>
                      <a:cxn ang="T63">
                        <a:pos x="T30" y="T31"/>
                      </a:cxn>
                      <a:cxn ang="T64">
                        <a:pos x="T32" y="T33"/>
                      </a:cxn>
                      <a:cxn ang="T65">
                        <a:pos x="T34" y="T35"/>
                      </a:cxn>
                      <a:cxn ang="T66">
                        <a:pos x="T36" y="T37"/>
                      </a:cxn>
                      <a:cxn ang="T67">
                        <a:pos x="T38" y="T39"/>
                      </a:cxn>
                      <a:cxn ang="T68">
                        <a:pos x="T40" y="T41"/>
                      </a:cxn>
                      <a:cxn ang="T69">
                        <a:pos x="T42" y="T43"/>
                      </a:cxn>
                      <a:cxn ang="T70">
                        <a:pos x="T44" y="T45"/>
                      </a:cxn>
                      <a:cxn ang="T71">
                        <a:pos x="T46" y="T47"/>
                      </a:cxn>
                    </a:cxnLst>
                    <a:rect l="0" t="0" r="r" b="b"/>
                    <a:pathLst>
                      <a:path w="21600" h="21593">
                        <a:moveTo>
                          <a:pt x="20404" y="21403"/>
                        </a:moveTo>
                        <a:cubicBezTo>
                          <a:pt x="20403" y="21403"/>
                          <a:pt x="20404" y="21400"/>
                          <a:pt x="20405" y="21380"/>
                        </a:cubicBezTo>
                        <a:cubicBezTo>
                          <a:pt x="20407" y="21361"/>
                          <a:pt x="20409" y="21332"/>
                          <a:pt x="20410" y="21297"/>
                        </a:cubicBezTo>
                        <a:cubicBezTo>
                          <a:pt x="20413" y="21225"/>
                          <a:pt x="20414" y="21128"/>
                          <a:pt x="20414" y="21008"/>
                        </a:cubicBezTo>
                        <a:cubicBezTo>
                          <a:pt x="20438" y="18673"/>
                          <a:pt x="19689" y="8502"/>
                          <a:pt x="15704" y="3790"/>
                        </a:cubicBezTo>
                        <a:cubicBezTo>
                          <a:pt x="14382" y="2216"/>
                          <a:pt x="12785" y="1246"/>
                          <a:pt x="10697" y="1206"/>
                        </a:cubicBezTo>
                        <a:cubicBezTo>
                          <a:pt x="10668" y="1205"/>
                          <a:pt x="10635" y="1205"/>
                          <a:pt x="10599" y="1205"/>
                        </a:cubicBezTo>
                        <a:cubicBezTo>
                          <a:pt x="8670" y="1211"/>
                          <a:pt x="7186" y="2084"/>
                          <a:pt x="5938" y="3539"/>
                        </a:cubicBezTo>
                        <a:cubicBezTo>
                          <a:pt x="4700" y="4993"/>
                          <a:pt x="3757" y="7034"/>
                          <a:pt x="3068" y="9220"/>
                        </a:cubicBezTo>
                        <a:cubicBezTo>
                          <a:pt x="1687" y="13594"/>
                          <a:pt x="1311" y="18520"/>
                          <a:pt x="1217" y="20476"/>
                        </a:cubicBezTo>
                        <a:cubicBezTo>
                          <a:pt x="1191" y="21035"/>
                          <a:pt x="1186" y="21346"/>
                          <a:pt x="1186" y="21346"/>
                        </a:cubicBezTo>
                        <a:lnTo>
                          <a:pt x="1186" y="21347"/>
                        </a:lnTo>
                        <a:lnTo>
                          <a:pt x="0" y="21328"/>
                        </a:lnTo>
                        <a:cubicBezTo>
                          <a:pt x="0" y="21310"/>
                          <a:pt x="45" y="18371"/>
                          <a:pt x="617" y="14683"/>
                        </a:cubicBezTo>
                        <a:cubicBezTo>
                          <a:pt x="1196" y="10992"/>
                          <a:pt x="2278" y="6556"/>
                          <a:pt x="4468" y="3487"/>
                        </a:cubicBezTo>
                        <a:cubicBezTo>
                          <a:pt x="5918" y="1446"/>
                          <a:pt x="7953" y="-7"/>
                          <a:pt x="10599" y="0"/>
                        </a:cubicBezTo>
                        <a:cubicBezTo>
                          <a:pt x="10637" y="0"/>
                          <a:pt x="10680" y="0"/>
                          <a:pt x="10721" y="1"/>
                        </a:cubicBezTo>
                        <a:cubicBezTo>
                          <a:pt x="13186" y="36"/>
                          <a:pt x="15147" y="1249"/>
                          <a:pt x="16609" y="3010"/>
                        </a:cubicBezTo>
                        <a:cubicBezTo>
                          <a:pt x="18077" y="4774"/>
                          <a:pt x="19101" y="7084"/>
                          <a:pt x="19836" y="9470"/>
                        </a:cubicBezTo>
                        <a:cubicBezTo>
                          <a:pt x="21299" y="14246"/>
                          <a:pt x="21598" y="19332"/>
                          <a:pt x="21600" y="21008"/>
                        </a:cubicBezTo>
                        <a:cubicBezTo>
                          <a:pt x="21599" y="21279"/>
                          <a:pt x="21596" y="21438"/>
                          <a:pt x="21574" y="21593"/>
                        </a:cubicBezTo>
                        <a:lnTo>
                          <a:pt x="20404" y="21403"/>
                        </a:lnTo>
                        <a:cubicBezTo>
                          <a:pt x="20404" y="21403"/>
                          <a:pt x="20404" y="21403"/>
                          <a:pt x="20404" y="21403"/>
                        </a:cubicBezTo>
                        <a:close/>
                        <a:moveTo>
                          <a:pt x="20404" y="21403"/>
                        </a:move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19" name="AutoShape 20">
                  <a:extLst>
                    <a:ext uri="{FF2B5EF4-FFF2-40B4-BE49-F238E27FC236}">
                      <a16:creationId xmlns:a16="http://schemas.microsoft.com/office/drawing/2014/main" id="{EB0D6B94-7654-8C8A-E65B-67E0C70B663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650" y="0"/>
                  <a:ext cx="3993" cy="2553"/>
                </a:xfrm>
                <a:custGeom>
                  <a:avLst/>
                  <a:gdLst>
                    <a:gd name="T0" fmla="*/ 25 w 21600"/>
                    <a:gd name="T1" fmla="*/ 3 h 21600"/>
                    <a:gd name="T2" fmla="*/ 25 w 21600"/>
                    <a:gd name="T3" fmla="*/ 3 h 21600"/>
                    <a:gd name="T4" fmla="*/ 25 w 21600"/>
                    <a:gd name="T5" fmla="*/ 3 h 21600"/>
                    <a:gd name="T6" fmla="*/ 25 w 21600"/>
                    <a:gd name="T7" fmla="*/ 3 h 21600"/>
                    <a:gd name="T8" fmla="*/ 13 w 21600"/>
                    <a:gd name="T9" fmla="*/ 0 h 21600"/>
                    <a:gd name="T10" fmla="*/ 0 w 21600"/>
                    <a:gd name="T11" fmla="*/ 3 h 21600"/>
                    <a:gd name="T12" fmla="*/ 0 w 21600"/>
                    <a:gd name="T13" fmla="*/ 3 h 21600"/>
                    <a:gd name="T14" fmla="*/ 0 w 21600"/>
                    <a:gd name="T15" fmla="*/ 3 h 21600"/>
                    <a:gd name="T16" fmla="*/ 0 w 21600"/>
                    <a:gd name="T17" fmla="*/ 3 h 21600"/>
                    <a:gd name="T18" fmla="*/ 0 w 21600"/>
                    <a:gd name="T19" fmla="*/ 3 h 21600"/>
                    <a:gd name="T20" fmla="*/ 0 w 21600"/>
                    <a:gd name="T21" fmla="*/ 4 h 21600"/>
                    <a:gd name="T22" fmla="*/ 13 w 21600"/>
                    <a:gd name="T23" fmla="*/ 4 h 21600"/>
                    <a:gd name="T24" fmla="*/ 25 w 21600"/>
                    <a:gd name="T25" fmla="*/ 4 h 21600"/>
                    <a:gd name="T26" fmla="*/ 25 w 21600"/>
                    <a:gd name="T27" fmla="*/ 3 h 21600"/>
                    <a:gd name="T28" fmla="*/ 25 w 21600"/>
                    <a:gd name="T29" fmla="*/ 3 h 21600"/>
                    <a:gd name="T30" fmla="*/ 25 w 21600"/>
                    <a:gd name="T31" fmla="*/ 3 h 21600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</a:gdLst>
                  <a:ahLst/>
                  <a:cxnLst>
                    <a:cxn ang="T32">
                      <a:pos x="T0" y="T1"/>
                    </a:cxn>
                    <a:cxn ang="T33">
                      <a:pos x="T2" y="T3"/>
                    </a:cxn>
                    <a:cxn ang="T34">
                      <a:pos x="T4" y="T5"/>
                    </a:cxn>
                    <a:cxn ang="T35">
                      <a:pos x="T6" y="T7"/>
                    </a:cxn>
                    <a:cxn ang="T36">
                      <a:pos x="T8" y="T9"/>
                    </a:cxn>
                    <a:cxn ang="T37">
                      <a:pos x="T10" y="T11"/>
                    </a:cxn>
                    <a:cxn ang="T38">
                      <a:pos x="T12" y="T13"/>
                    </a:cxn>
                    <a:cxn ang="T39">
                      <a:pos x="T14" y="T15"/>
                    </a:cxn>
                    <a:cxn ang="T40">
                      <a:pos x="T16" y="T17"/>
                    </a:cxn>
                    <a:cxn ang="T41">
                      <a:pos x="T18" y="T19"/>
                    </a:cxn>
                    <a:cxn ang="T42">
                      <a:pos x="T20" y="T21"/>
                    </a:cxn>
                    <a:cxn ang="T43">
                      <a:pos x="T22" y="T23"/>
                    </a:cxn>
                    <a:cxn ang="T44">
                      <a:pos x="T24" y="T25"/>
                    </a:cxn>
                    <a:cxn ang="T45">
                      <a:pos x="T26" y="T27"/>
                    </a:cxn>
                    <a:cxn ang="T46">
                      <a:pos x="T28" y="T29"/>
                    </a:cxn>
                    <a:cxn ang="T47">
                      <a:pos x="T30" y="T31"/>
                    </a:cxn>
                  </a:cxnLst>
                  <a:rect l="0" t="0" r="r" b="b"/>
                  <a:pathLst>
                    <a:path w="21600" h="21600">
                      <a:moveTo>
                        <a:pt x="21596" y="16462"/>
                      </a:moveTo>
                      <a:cubicBezTo>
                        <a:pt x="21595" y="16387"/>
                        <a:pt x="21593" y="16313"/>
                        <a:pt x="21591" y="16238"/>
                      </a:cubicBezTo>
                      <a:cubicBezTo>
                        <a:pt x="21590" y="16194"/>
                        <a:pt x="21589" y="16149"/>
                        <a:pt x="21588" y="16105"/>
                      </a:cubicBezTo>
                      <a:cubicBezTo>
                        <a:pt x="21588" y="16104"/>
                        <a:pt x="21588" y="16104"/>
                        <a:pt x="21588" y="16104"/>
                      </a:cubicBezTo>
                      <a:cubicBezTo>
                        <a:pt x="21326" y="7141"/>
                        <a:pt x="16597" y="0"/>
                        <a:pt x="10800" y="0"/>
                      </a:cubicBezTo>
                      <a:cubicBezTo>
                        <a:pt x="5006" y="0"/>
                        <a:pt x="278" y="7135"/>
                        <a:pt x="13" y="16092"/>
                      </a:cubicBezTo>
                      <a:cubicBezTo>
                        <a:pt x="13" y="16092"/>
                        <a:pt x="12" y="16092"/>
                        <a:pt x="12" y="16092"/>
                      </a:cubicBezTo>
                      <a:cubicBezTo>
                        <a:pt x="11" y="16139"/>
                        <a:pt x="10" y="16185"/>
                        <a:pt x="9" y="16231"/>
                      </a:cubicBezTo>
                      <a:cubicBezTo>
                        <a:pt x="7" y="16307"/>
                        <a:pt x="5" y="16382"/>
                        <a:pt x="4" y="16458"/>
                      </a:cubicBezTo>
                      <a:cubicBezTo>
                        <a:pt x="2" y="16601"/>
                        <a:pt x="0" y="16744"/>
                        <a:pt x="0" y="16888"/>
                      </a:cubicBezTo>
                      <a:cubicBezTo>
                        <a:pt x="0" y="17720"/>
                        <a:pt x="39" y="18538"/>
                        <a:pt x="114" y="19338"/>
                      </a:cubicBezTo>
                      <a:cubicBezTo>
                        <a:pt x="1992" y="20674"/>
                        <a:pt x="6067" y="21600"/>
                        <a:pt x="10792" y="21600"/>
                      </a:cubicBezTo>
                      <a:cubicBezTo>
                        <a:pt x="15531" y="21600"/>
                        <a:pt x="19617" y="20669"/>
                        <a:pt x="21488" y="19326"/>
                      </a:cubicBezTo>
                      <a:cubicBezTo>
                        <a:pt x="21561" y="18530"/>
                        <a:pt x="21600" y="17716"/>
                        <a:pt x="21600" y="16888"/>
                      </a:cubicBezTo>
                      <a:cubicBezTo>
                        <a:pt x="21600" y="16745"/>
                        <a:pt x="21598" y="16603"/>
                        <a:pt x="21596" y="16462"/>
                      </a:cubicBezTo>
                      <a:close/>
                      <a:moveTo>
                        <a:pt x="21596" y="16462"/>
                      </a:moveTo>
                    </a:path>
                  </a:pathLst>
                </a:custGeom>
                <a:solidFill>
                  <a:srgbClr val="FBF4F8">
                    <a:alpha val="20000"/>
                  </a:srgbClr>
                </a:solidFill>
                <a:ln w="63500" cap="flat">
                  <a:solidFill>
                    <a:schemeClr val="tx1"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grpSp>
              <p:nvGrpSpPr>
                <p:cNvPr id="20" name="Group 32">
                  <a:extLst>
                    <a:ext uri="{FF2B5EF4-FFF2-40B4-BE49-F238E27FC236}">
                      <a16:creationId xmlns:a16="http://schemas.microsoft.com/office/drawing/2014/main" id="{E424AD66-5894-DAC3-36A6-E1B035D8E8D5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>
                  <a:off x="4305" y="1007"/>
                  <a:ext cx="813" cy="1140"/>
                  <a:chOff x="0" y="0"/>
                  <a:chExt cx="813" cy="1139"/>
                </a:xfrm>
              </p:grpSpPr>
              <p:sp>
                <p:nvSpPr>
                  <p:cNvPr id="34" name="AutoShape 21">
                    <a:extLst>
                      <a:ext uri="{FF2B5EF4-FFF2-40B4-BE49-F238E27FC236}">
                        <a16:creationId xmlns:a16="http://schemas.microsoft.com/office/drawing/2014/main" id="{25887FF8-D908-9630-346A-F0AB28FF7A3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47" y="0"/>
                    <a:ext cx="303" cy="320"/>
                  </a:xfrm>
                  <a:custGeom>
                    <a:avLst/>
                    <a:gdLst>
                      <a:gd name="T0" fmla="*/ 0 w 21377"/>
                      <a:gd name="T1" fmla="*/ 0 h 21387"/>
                      <a:gd name="T2" fmla="*/ 0 w 21377"/>
                      <a:gd name="T3" fmla="*/ 0 h 21387"/>
                      <a:gd name="T4" fmla="*/ 0 w 21377"/>
                      <a:gd name="T5" fmla="*/ 0 h 21387"/>
                      <a:gd name="T6" fmla="*/ 0 w 21377"/>
                      <a:gd name="T7" fmla="*/ 0 h 21387"/>
                      <a:gd name="T8" fmla="*/ 0 w 21377"/>
                      <a:gd name="T9" fmla="*/ 0 h 21387"/>
                      <a:gd name="T10" fmla="*/ 0 w 21377"/>
                      <a:gd name="T11" fmla="*/ 0 h 21387"/>
                      <a:gd name="T12" fmla="*/ 0 w 21377"/>
                      <a:gd name="T13" fmla="*/ 0 h 21387"/>
                      <a:gd name="T14" fmla="*/ 0 w 21377"/>
                      <a:gd name="T15" fmla="*/ 0 h 21387"/>
                      <a:gd name="T16" fmla="*/ 0 w 21377"/>
                      <a:gd name="T17" fmla="*/ 0 h 21387"/>
                      <a:gd name="T18" fmla="*/ 0 w 21377"/>
                      <a:gd name="T19" fmla="*/ 0 h 21387"/>
                      <a:gd name="T20" fmla="*/ 0 w 21377"/>
                      <a:gd name="T21" fmla="*/ 0 h 21387"/>
                      <a:gd name="T22" fmla="*/ 0 w 21377"/>
                      <a:gd name="T23" fmla="*/ 0 h 21387"/>
                      <a:gd name="T24" fmla="*/ 0 w 21377"/>
                      <a:gd name="T25" fmla="*/ 0 h 21387"/>
                      <a:gd name="T26" fmla="*/ 0 w 21377"/>
                      <a:gd name="T27" fmla="*/ 0 h 21387"/>
                      <a:gd name="T28" fmla="*/ 0 w 21377"/>
                      <a:gd name="T29" fmla="*/ 0 h 21387"/>
                      <a:gd name="T30" fmla="*/ 0 w 21377"/>
                      <a:gd name="T31" fmla="*/ 0 h 21387"/>
                      <a:gd name="T32" fmla="*/ 0 w 21377"/>
                      <a:gd name="T33" fmla="*/ 0 h 21387"/>
                      <a:gd name="T34" fmla="*/ 0 w 21377"/>
                      <a:gd name="T35" fmla="*/ 0 h 21387"/>
                      <a:gd name="T36" fmla="*/ 0 w 21377"/>
                      <a:gd name="T37" fmla="*/ 0 h 21387"/>
                      <a:gd name="T38" fmla="*/ 0 w 21377"/>
                      <a:gd name="T39" fmla="*/ 0 h 21387"/>
                      <a:gd name="T40" fmla="*/ 0 w 21377"/>
                      <a:gd name="T41" fmla="*/ 0 h 21387"/>
                      <a:gd name="T42" fmla="*/ 0 w 21377"/>
                      <a:gd name="T43" fmla="*/ 0 h 21387"/>
                      <a:gd name="T44" fmla="*/ 0 w 21377"/>
                      <a:gd name="T45" fmla="*/ 0 h 21387"/>
                      <a:gd name="T46" fmla="*/ 0 w 21377"/>
                      <a:gd name="T47" fmla="*/ 0 h 21387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</a:gdLst>
                    <a:ahLst/>
                    <a:cxnLst>
                      <a:cxn ang="T48">
                        <a:pos x="T0" y="T1"/>
                      </a:cxn>
                      <a:cxn ang="T49">
                        <a:pos x="T2" y="T3"/>
                      </a:cxn>
                      <a:cxn ang="T50">
                        <a:pos x="T4" y="T5"/>
                      </a:cxn>
                      <a:cxn ang="T51">
                        <a:pos x="T6" y="T7"/>
                      </a:cxn>
                      <a:cxn ang="T52">
                        <a:pos x="T8" y="T9"/>
                      </a:cxn>
                      <a:cxn ang="T53">
                        <a:pos x="T10" y="T11"/>
                      </a:cxn>
                      <a:cxn ang="T54">
                        <a:pos x="T12" y="T13"/>
                      </a:cxn>
                      <a:cxn ang="T55">
                        <a:pos x="T14" y="T15"/>
                      </a:cxn>
                      <a:cxn ang="T56">
                        <a:pos x="T16" y="T17"/>
                      </a:cxn>
                      <a:cxn ang="T57">
                        <a:pos x="T18" y="T19"/>
                      </a:cxn>
                      <a:cxn ang="T58">
                        <a:pos x="T20" y="T21"/>
                      </a:cxn>
                      <a:cxn ang="T59">
                        <a:pos x="T22" y="T23"/>
                      </a:cxn>
                      <a:cxn ang="T60">
                        <a:pos x="T24" y="T25"/>
                      </a:cxn>
                      <a:cxn ang="T61">
                        <a:pos x="T26" y="T27"/>
                      </a:cxn>
                      <a:cxn ang="T62">
                        <a:pos x="T28" y="T29"/>
                      </a:cxn>
                      <a:cxn ang="T63">
                        <a:pos x="T30" y="T31"/>
                      </a:cxn>
                      <a:cxn ang="T64">
                        <a:pos x="T32" y="T33"/>
                      </a:cxn>
                      <a:cxn ang="T65">
                        <a:pos x="T34" y="T35"/>
                      </a:cxn>
                      <a:cxn ang="T66">
                        <a:pos x="T36" y="T37"/>
                      </a:cxn>
                      <a:cxn ang="T67">
                        <a:pos x="T38" y="T39"/>
                      </a:cxn>
                      <a:cxn ang="T68">
                        <a:pos x="T40" y="T41"/>
                      </a:cxn>
                      <a:cxn ang="T69">
                        <a:pos x="T42" y="T43"/>
                      </a:cxn>
                      <a:cxn ang="T70">
                        <a:pos x="T44" y="T45"/>
                      </a:cxn>
                      <a:cxn ang="T71">
                        <a:pos x="T46" y="T47"/>
                      </a:cxn>
                    </a:cxnLst>
                    <a:rect l="0" t="0" r="r" b="b"/>
                    <a:pathLst>
                      <a:path w="21377" h="21387">
                        <a:moveTo>
                          <a:pt x="20032" y="21102"/>
                        </a:moveTo>
                        <a:cubicBezTo>
                          <a:pt x="20032" y="21102"/>
                          <a:pt x="20033" y="21099"/>
                          <a:pt x="20037" y="21081"/>
                        </a:cubicBezTo>
                        <a:cubicBezTo>
                          <a:pt x="20039" y="21063"/>
                          <a:pt x="20044" y="21036"/>
                          <a:pt x="20049" y="21002"/>
                        </a:cubicBezTo>
                        <a:cubicBezTo>
                          <a:pt x="20059" y="20935"/>
                          <a:pt x="20069" y="20843"/>
                          <a:pt x="20081" y="20730"/>
                        </a:cubicBezTo>
                        <a:cubicBezTo>
                          <a:pt x="20328" y="18530"/>
                          <a:pt x="20571" y="8872"/>
                          <a:pt x="17109" y="4068"/>
                        </a:cubicBezTo>
                        <a:cubicBezTo>
                          <a:pt x="15962" y="2465"/>
                          <a:pt x="14486" y="1405"/>
                          <a:pt x="12439" y="1179"/>
                        </a:cubicBezTo>
                        <a:cubicBezTo>
                          <a:pt x="12411" y="1176"/>
                          <a:pt x="12378" y="1173"/>
                          <a:pt x="12344" y="1169"/>
                        </a:cubicBezTo>
                        <a:cubicBezTo>
                          <a:pt x="10448" y="1001"/>
                          <a:pt x="8906" y="1689"/>
                          <a:pt x="7542" y="2949"/>
                        </a:cubicBezTo>
                        <a:cubicBezTo>
                          <a:pt x="6185" y="4208"/>
                          <a:pt x="5063" y="6047"/>
                          <a:pt x="4177" y="8046"/>
                        </a:cubicBezTo>
                        <a:cubicBezTo>
                          <a:pt x="2399" y="12045"/>
                          <a:pt x="1557" y="16657"/>
                          <a:pt x="1277" y="18493"/>
                        </a:cubicBezTo>
                        <a:cubicBezTo>
                          <a:pt x="1197" y="19018"/>
                          <a:pt x="1163" y="19310"/>
                          <a:pt x="1163" y="19310"/>
                        </a:cubicBezTo>
                        <a:lnTo>
                          <a:pt x="1163" y="19311"/>
                        </a:lnTo>
                        <a:lnTo>
                          <a:pt x="0" y="19186"/>
                        </a:lnTo>
                        <a:cubicBezTo>
                          <a:pt x="2" y="19169"/>
                          <a:pt x="328" y="16402"/>
                          <a:pt x="1245" y="12976"/>
                        </a:cubicBezTo>
                        <a:cubicBezTo>
                          <a:pt x="2167" y="9549"/>
                          <a:pt x="3657" y="5462"/>
                          <a:pt x="6101" y="2767"/>
                        </a:cubicBezTo>
                        <a:cubicBezTo>
                          <a:pt x="7722" y="973"/>
                          <a:pt x="9861" y="-213"/>
                          <a:pt x="12459" y="33"/>
                        </a:cubicBezTo>
                        <a:cubicBezTo>
                          <a:pt x="12497" y="36"/>
                          <a:pt x="12538" y="40"/>
                          <a:pt x="12579" y="45"/>
                        </a:cubicBezTo>
                        <a:cubicBezTo>
                          <a:pt x="14996" y="300"/>
                          <a:pt x="16806" y="1622"/>
                          <a:pt x="18072" y="3414"/>
                        </a:cubicBezTo>
                        <a:cubicBezTo>
                          <a:pt x="19345" y="5210"/>
                          <a:pt x="20128" y="7481"/>
                          <a:pt x="20621" y="9798"/>
                        </a:cubicBezTo>
                        <a:cubicBezTo>
                          <a:pt x="21600" y="14434"/>
                          <a:pt x="21404" y="19257"/>
                          <a:pt x="21246" y="20838"/>
                        </a:cubicBezTo>
                        <a:cubicBezTo>
                          <a:pt x="21218" y="21093"/>
                          <a:pt x="21200" y="21242"/>
                          <a:pt x="21164" y="21387"/>
                        </a:cubicBezTo>
                        <a:lnTo>
                          <a:pt x="20032" y="21102"/>
                        </a:lnTo>
                        <a:cubicBezTo>
                          <a:pt x="20032" y="21102"/>
                          <a:pt x="20032" y="21102"/>
                          <a:pt x="20032" y="21102"/>
                        </a:cubicBezTo>
                        <a:close/>
                        <a:moveTo>
                          <a:pt x="20032" y="21102"/>
                        </a:move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35" name="AutoShape 22">
                    <a:extLst>
                      <a:ext uri="{FF2B5EF4-FFF2-40B4-BE49-F238E27FC236}">
                        <a16:creationId xmlns:a16="http://schemas.microsoft.com/office/drawing/2014/main" id="{41C46CA4-6547-C694-4BA6-9CE42949E8D1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20" y="247"/>
                    <a:ext cx="793" cy="892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600" h="21600">
                        <a:moveTo>
                          <a:pt x="1222" y="311"/>
                        </a:moveTo>
                        <a:lnTo>
                          <a:pt x="2749" y="623"/>
                        </a:lnTo>
                        <a:lnTo>
                          <a:pt x="3404" y="0"/>
                        </a:lnTo>
                        <a:lnTo>
                          <a:pt x="20509" y="233"/>
                        </a:lnTo>
                        <a:lnTo>
                          <a:pt x="21600" y="20471"/>
                        </a:lnTo>
                        <a:lnTo>
                          <a:pt x="2836" y="21600"/>
                        </a:lnTo>
                        <a:lnTo>
                          <a:pt x="0" y="20121"/>
                        </a:lnTo>
                        <a:cubicBezTo>
                          <a:pt x="0" y="20121"/>
                          <a:pt x="1222" y="311"/>
                          <a:pt x="1222" y="311"/>
                        </a:cubicBezTo>
                        <a:close/>
                        <a:moveTo>
                          <a:pt x="1222" y="311"/>
                        </a:moveTo>
                      </a:path>
                    </a:pathLst>
                  </a:custGeom>
                  <a:solidFill>
                    <a:srgbClr val="7DB54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36" name="AutoShape 23">
                    <a:extLst>
                      <a:ext uri="{FF2B5EF4-FFF2-40B4-BE49-F238E27FC236}">
                        <a16:creationId xmlns:a16="http://schemas.microsoft.com/office/drawing/2014/main" id="{0F6ADE9C-5637-4444-0DAE-19374B67894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3" y="239"/>
                    <a:ext cx="49" cy="900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0"/>
                        </a:moveTo>
                        <a:lnTo>
                          <a:pt x="13237" y="21600"/>
                        </a:lnTo>
                        <a:lnTo>
                          <a:pt x="0" y="19710"/>
                        </a:lnTo>
                        <a:lnTo>
                          <a:pt x="11845" y="733"/>
                        </a:lnTo>
                        <a:lnTo>
                          <a:pt x="13934" y="39"/>
                        </a:lnTo>
                        <a:cubicBezTo>
                          <a:pt x="13934" y="39"/>
                          <a:pt x="21600" y="0"/>
                          <a:pt x="21600" y="0"/>
                        </a:cubicBezTo>
                        <a:close/>
                        <a:moveTo>
                          <a:pt x="21600" y="0"/>
                        </a:moveTo>
                      </a:path>
                    </a:pathLst>
                  </a:custGeom>
                  <a:solidFill>
                    <a:srgbClr val="6FA78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37" name="AutoShape 24">
                    <a:extLst>
                      <a:ext uri="{FF2B5EF4-FFF2-40B4-BE49-F238E27FC236}">
                        <a16:creationId xmlns:a16="http://schemas.microsoft.com/office/drawing/2014/main" id="{859599BC-3F61-2157-2278-F622F854FEB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0" y="239"/>
                    <a:ext cx="120" cy="83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1600" h="21600">
                        <a:moveTo>
                          <a:pt x="3744" y="21600"/>
                        </a:moveTo>
                        <a:lnTo>
                          <a:pt x="16416" y="21185"/>
                        </a:lnTo>
                        <a:lnTo>
                          <a:pt x="21600" y="539"/>
                        </a:lnTo>
                        <a:lnTo>
                          <a:pt x="8641" y="0"/>
                        </a:lnTo>
                        <a:lnTo>
                          <a:pt x="0" y="21310"/>
                        </a:lnTo>
                        <a:cubicBezTo>
                          <a:pt x="0" y="21310"/>
                          <a:pt x="3744" y="21600"/>
                          <a:pt x="3744" y="21600"/>
                        </a:cubicBezTo>
                        <a:close/>
                        <a:moveTo>
                          <a:pt x="3744" y="21600"/>
                        </a:moveTo>
                      </a:path>
                    </a:pathLst>
                  </a:custGeom>
                  <a:solidFill>
                    <a:srgbClr val="608C36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38" name="AutoShape 25">
                    <a:extLst>
                      <a:ext uri="{FF2B5EF4-FFF2-40B4-BE49-F238E27FC236}">
                        <a16:creationId xmlns:a16="http://schemas.microsoft.com/office/drawing/2014/main" id="{A36F31CD-659F-C951-442A-B2E5D9A22CC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1" y="296"/>
                    <a:ext cx="25" cy="25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798"/>
                        </a:moveTo>
                        <a:cubicBezTo>
                          <a:pt x="21600" y="16763"/>
                          <a:pt x="16763" y="21600"/>
                          <a:pt x="10798" y="21600"/>
                        </a:cubicBezTo>
                        <a:cubicBezTo>
                          <a:pt x="4834" y="21600"/>
                          <a:pt x="0" y="16763"/>
                          <a:pt x="0" y="10798"/>
                        </a:cubicBezTo>
                        <a:cubicBezTo>
                          <a:pt x="0" y="4834"/>
                          <a:pt x="4834" y="0"/>
                          <a:pt x="10798" y="0"/>
                        </a:cubicBezTo>
                        <a:cubicBezTo>
                          <a:pt x="16763" y="0"/>
                          <a:pt x="21600" y="4834"/>
                          <a:pt x="21600" y="10798"/>
                        </a:cubicBezTo>
                        <a:close/>
                        <a:moveTo>
                          <a:pt x="21600" y="10798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39" name="AutoShape 26">
                    <a:extLst>
                      <a:ext uri="{FF2B5EF4-FFF2-40B4-BE49-F238E27FC236}">
                        <a16:creationId xmlns:a16="http://schemas.microsoft.com/office/drawing/2014/main" id="{5277DD83-E0C8-38BF-E9B2-2BE85E8FE8F2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87" y="292"/>
                    <a:ext cx="25" cy="25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797"/>
                        </a:moveTo>
                        <a:cubicBezTo>
                          <a:pt x="21600" y="16763"/>
                          <a:pt x="16757" y="21600"/>
                          <a:pt x="10797" y="21600"/>
                        </a:cubicBezTo>
                        <a:cubicBezTo>
                          <a:pt x="4833" y="21600"/>
                          <a:pt x="0" y="16763"/>
                          <a:pt x="0" y="10797"/>
                        </a:cubicBezTo>
                        <a:cubicBezTo>
                          <a:pt x="0" y="4832"/>
                          <a:pt x="4833" y="0"/>
                          <a:pt x="10797" y="0"/>
                        </a:cubicBezTo>
                        <a:cubicBezTo>
                          <a:pt x="16757" y="0"/>
                          <a:pt x="21600" y="4832"/>
                          <a:pt x="21600" y="10797"/>
                        </a:cubicBezTo>
                        <a:close/>
                        <a:moveTo>
                          <a:pt x="21600" y="10797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40" name="AutoShape 27">
                    <a:extLst>
                      <a:ext uri="{FF2B5EF4-FFF2-40B4-BE49-F238E27FC236}">
                        <a16:creationId xmlns:a16="http://schemas.microsoft.com/office/drawing/2014/main" id="{4E182C57-56C6-A0B4-39C5-3BA67524466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" y="288"/>
                    <a:ext cx="38" cy="3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798" y="17489"/>
                        </a:moveTo>
                        <a:cubicBezTo>
                          <a:pt x="7108" y="17489"/>
                          <a:pt x="4112" y="14493"/>
                          <a:pt x="4112" y="10803"/>
                        </a:cubicBezTo>
                        <a:cubicBezTo>
                          <a:pt x="4112" y="7105"/>
                          <a:pt x="7108" y="4109"/>
                          <a:pt x="10798" y="4109"/>
                        </a:cubicBezTo>
                        <a:cubicBezTo>
                          <a:pt x="14495" y="4109"/>
                          <a:pt x="17488" y="7105"/>
                          <a:pt x="17488" y="10803"/>
                        </a:cubicBezTo>
                        <a:cubicBezTo>
                          <a:pt x="17488" y="14493"/>
                          <a:pt x="14495" y="17489"/>
                          <a:pt x="10798" y="17489"/>
                        </a:cubicBezTo>
                        <a:close/>
                        <a:moveTo>
                          <a:pt x="10798" y="0"/>
                        </a:moveTo>
                        <a:cubicBezTo>
                          <a:pt x="4833" y="0"/>
                          <a:pt x="0" y="4833"/>
                          <a:pt x="0" y="10803"/>
                        </a:cubicBezTo>
                        <a:cubicBezTo>
                          <a:pt x="0" y="16764"/>
                          <a:pt x="4833" y="21600"/>
                          <a:pt x="10798" y="21600"/>
                        </a:cubicBezTo>
                        <a:cubicBezTo>
                          <a:pt x="16765" y="21600"/>
                          <a:pt x="21600" y="16764"/>
                          <a:pt x="21600" y="10803"/>
                        </a:cubicBezTo>
                        <a:cubicBezTo>
                          <a:pt x="21600" y="4833"/>
                          <a:pt x="16765" y="0"/>
                          <a:pt x="10798" y="0"/>
                        </a:cubicBezTo>
                        <a:close/>
                        <a:moveTo>
                          <a:pt x="10798" y="0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41" name="AutoShape 28">
                    <a:extLst>
                      <a:ext uri="{FF2B5EF4-FFF2-40B4-BE49-F238E27FC236}">
                        <a16:creationId xmlns:a16="http://schemas.microsoft.com/office/drawing/2014/main" id="{54615A87-E112-23CB-6EAA-1C9BD4D8F7D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03" y="288"/>
                    <a:ext cx="38" cy="3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802" y="17488"/>
                        </a:moveTo>
                        <a:cubicBezTo>
                          <a:pt x="7110" y="17488"/>
                          <a:pt x="4112" y="14494"/>
                          <a:pt x="4112" y="10801"/>
                        </a:cubicBezTo>
                        <a:cubicBezTo>
                          <a:pt x="4112" y="7103"/>
                          <a:pt x="7110" y="4111"/>
                          <a:pt x="10802" y="4111"/>
                        </a:cubicBezTo>
                        <a:cubicBezTo>
                          <a:pt x="14499" y="4111"/>
                          <a:pt x="17493" y="7103"/>
                          <a:pt x="17493" y="10801"/>
                        </a:cubicBezTo>
                        <a:cubicBezTo>
                          <a:pt x="17493" y="14494"/>
                          <a:pt x="14499" y="17488"/>
                          <a:pt x="10802" y="17488"/>
                        </a:cubicBezTo>
                        <a:close/>
                        <a:moveTo>
                          <a:pt x="10802" y="0"/>
                        </a:moveTo>
                        <a:cubicBezTo>
                          <a:pt x="4840" y="0"/>
                          <a:pt x="0" y="4833"/>
                          <a:pt x="0" y="10801"/>
                        </a:cubicBezTo>
                        <a:cubicBezTo>
                          <a:pt x="0" y="16763"/>
                          <a:pt x="4840" y="21600"/>
                          <a:pt x="10802" y="21600"/>
                        </a:cubicBezTo>
                        <a:cubicBezTo>
                          <a:pt x="16767" y="21600"/>
                          <a:pt x="21600" y="16763"/>
                          <a:pt x="21600" y="10801"/>
                        </a:cubicBezTo>
                        <a:cubicBezTo>
                          <a:pt x="21600" y="4833"/>
                          <a:pt x="16767" y="0"/>
                          <a:pt x="10802" y="0"/>
                        </a:cubicBezTo>
                        <a:close/>
                        <a:moveTo>
                          <a:pt x="10802" y="0"/>
                        </a:moveTo>
                      </a:path>
                    </a:pathLst>
                  </a:custGeom>
                  <a:gradFill rotWithShape="0"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42" name="AutoShape 29">
                    <a:extLst>
                      <a:ext uri="{FF2B5EF4-FFF2-40B4-BE49-F238E27FC236}">
                        <a16:creationId xmlns:a16="http://schemas.microsoft.com/office/drawing/2014/main" id="{80D27313-5A47-62CA-D67D-70D1D433544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9" y="288"/>
                    <a:ext cx="38" cy="3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798" y="17484"/>
                        </a:moveTo>
                        <a:cubicBezTo>
                          <a:pt x="7105" y="17484"/>
                          <a:pt x="4112" y="14494"/>
                          <a:pt x="4112" y="10799"/>
                        </a:cubicBezTo>
                        <a:cubicBezTo>
                          <a:pt x="4112" y="7102"/>
                          <a:pt x="7105" y="4108"/>
                          <a:pt x="10798" y="4108"/>
                        </a:cubicBezTo>
                        <a:cubicBezTo>
                          <a:pt x="14495" y="4108"/>
                          <a:pt x="17488" y="7102"/>
                          <a:pt x="17488" y="10799"/>
                        </a:cubicBezTo>
                        <a:cubicBezTo>
                          <a:pt x="17488" y="14494"/>
                          <a:pt x="14495" y="17484"/>
                          <a:pt x="10798" y="17484"/>
                        </a:cubicBezTo>
                        <a:close/>
                        <a:moveTo>
                          <a:pt x="10798" y="0"/>
                        </a:moveTo>
                        <a:cubicBezTo>
                          <a:pt x="4835" y="0"/>
                          <a:pt x="0" y="4833"/>
                          <a:pt x="0" y="10799"/>
                        </a:cubicBezTo>
                        <a:cubicBezTo>
                          <a:pt x="0" y="16763"/>
                          <a:pt x="4835" y="21600"/>
                          <a:pt x="10798" y="21600"/>
                        </a:cubicBezTo>
                        <a:cubicBezTo>
                          <a:pt x="16762" y="21600"/>
                          <a:pt x="21600" y="16763"/>
                          <a:pt x="21600" y="10799"/>
                        </a:cubicBezTo>
                        <a:cubicBezTo>
                          <a:pt x="21600" y="4833"/>
                          <a:pt x="16762" y="0"/>
                          <a:pt x="10798" y="0"/>
                        </a:cubicBezTo>
                        <a:close/>
                        <a:moveTo>
                          <a:pt x="10798" y="0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43" name="AutoShape 30">
                    <a:extLst>
                      <a:ext uri="{FF2B5EF4-FFF2-40B4-BE49-F238E27FC236}">
                        <a16:creationId xmlns:a16="http://schemas.microsoft.com/office/drawing/2014/main" id="{FF5A63A1-BCA3-5F7D-C4F5-B8C514C66C3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79" y="284"/>
                    <a:ext cx="38" cy="3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798" y="17488"/>
                        </a:moveTo>
                        <a:cubicBezTo>
                          <a:pt x="7101" y="17488"/>
                          <a:pt x="4112" y="14495"/>
                          <a:pt x="4112" y="10799"/>
                        </a:cubicBezTo>
                        <a:cubicBezTo>
                          <a:pt x="4112" y="7106"/>
                          <a:pt x="7101" y="4112"/>
                          <a:pt x="10798" y="4112"/>
                        </a:cubicBezTo>
                        <a:cubicBezTo>
                          <a:pt x="14495" y="4112"/>
                          <a:pt x="17491" y="7106"/>
                          <a:pt x="17491" y="10799"/>
                        </a:cubicBezTo>
                        <a:cubicBezTo>
                          <a:pt x="17491" y="14495"/>
                          <a:pt x="14495" y="17488"/>
                          <a:pt x="10798" y="17488"/>
                        </a:cubicBezTo>
                        <a:close/>
                        <a:moveTo>
                          <a:pt x="10798" y="0"/>
                        </a:moveTo>
                        <a:cubicBezTo>
                          <a:pt x="4833" y="0"/>
                          <a:pt x="0" y="4837"/>
                          <a:pt x="0" y="10799"/>
                        </a:cubicBezTo>
                        <a:cubicBezTo>
                          <a:pt x="0" y="16763"/>
                          <a:pt x="4833" y="21600"/>
                          <a:pt x="10798" y="21600"/>
                        </a:cubicBezTo>
                        <a:cubicBezTo>
                          <a:pt x="16767" y="21600"/>
                          <a:pt x="21600" y="16763"/>
                          <a:pt x="21600" y="10799"/>
                        </a:cubicBezTo>
                        <a:cubicBezTo>
                          <a:pt x="21600" y="4837"/>
                          <a:pt x="16767" y="0"/>
                          <a:pt x="10798" y="0"/>
                        </a:cubicBezTo>
                        <a:close/>
                        <a:moveTo>
                          <a:pt x="10798" y="0"/>
                        </a:moveTo>
                      </a:path>
                    </a:pathLst>
                  </a:custGeom>
                  <a:gradFill rotWithShape="0"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44" name="AutoShape 31">
                    <a:extLst>
                      <a:ext uri="{FF2B5EF4-FFF2-40B4-BE49-F238E27FC236}">
                        <a16:creationId xmlns:a16="http://schemas.microsoft.com/office/drawing/2014/main" id="{BC295110-60E9-1EA7-C7E1-D6CEFA40889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16" y="24"/>
                    <a:ext cx="291" cy="288"/>
                  </a:xfrm>
                  <a:custGeom>
                    <a:avLst/>
                    <a:gdLst>
                      <a:gd name="T0" fmla="*/ 0 w 21600"/>
                      <a:gd name="T1" fmla="*/ 0 h 21593"/>
                      <a:gd name="T2" fmla="*/ 0 w 21600"/>
                      <a:gd name="T3" fmla="*/ 0 h 21593"/>
                      <a:gd name="T4" fmla="*/ 0 w 21600"/>
                      <a:gd name="T5" fmla="*/ 0 h 21593"/>
                      <a:gd name="T6" fmla="*/ 0 w 21600"/>
                      <a:gd name="T7" fmla="*/ 0 h 21593"/>
                      <a:gd name="T8" fmla="*/ 0 w 21600"/>
                      <a:gd name="T9" fmla="*/ 0 h 21593"/>
                      <a:gd name="T10" fmla="*/ 0 w 21600"/>
                      <a:gd name="T11" fmla="*/ 0 h 21593"/>
                      <a:gd name="T12" fmla="*/ 0 w 21600"/>
                      <a:gd name="T13" fmla="*/ 0 h 21593"/>
                      <a:gd name="T14" fmla="*/ 0 w 21600"/>
                      <a:gd name="T15" fmla="*/ 0 h 21593"/>
                      <a:gd name="T16" fmla="*/ 0 w 21600"/>
                      <a:gd name="T17" fmla="*/ 0 h 21593"/>
                      <a:gd name="T18" fmla="*/ 0 w 21600"/>
                      <a:gd name="T19" fmla="*/ 0 h 21593"/>
                      <a:gd name="T20" fmla="*/ 0 w 21600"/>
                      <a:gd name="T21" fmla="*/ 0 h 21593"/>
                      <a:gd name="T22" fmla="*/ 0 w 21600"/>
                      <a:gd name="T23" fmla="*/ 0 h 21593"/>
                      <a:gd name="T24" fmla="*/ 0 w 21600"/>
                      <a:gd name="T25" fmla="*/ 0 h 21593"/>
                      <a:gd name="T26" fmla="*/ 0 w 21600"/>
                      <a:gd name="T27" fmla="*/ 0 h 21593"/>
                      <a:gd name="T28" fmla="*/ 0 w 21600"/>
                      <a:gd name="T29" fmla="*/ 0 h 21593"/>
                      <a:gd name="T30" fmla="*/ 0 w 21600"/>
                      <a:gd name="T31" fmla="*/ 0 h 21593"/>
                      <a:gd name="T32" fmla="*/ 0 w 21600"/>
                      <a:gd name="T33" fmla="*/ 0 h 21593"/>
                      <a:gd name="T34" fmla="*/ 0 w 21600"/>
                      <a:gd name="T35" fmla="*/ 0 h 21593"/>
                      <a:gd name="T36" fmla="*/ 0 w 21600"/>
                      <a:gd name="T37" fmla="*/ 0 h 21593"/>
                      <a:gd name="T38" fmla="*/ 0 w 21600"/>
                      <a:gd name="T39" fmla="*/ 0 h 21593"/>
                      <a:gd name="T40" fmla="*/ 0 w 21600"/>
                      <a:gd name="T41" fmla="*/ 0 h 21593"/>
                      <a:gd name="T42" fmla="*/ 0 w 21600"/>
                      <a:gd name="T43" fmla="*/ 0 h 21593"/>
                      <a:gd name="T44" fmla="*/ 0 w 21600"/>
                      <a:gd name="T45" fmla="*/ 0 h 21593"/>
                      <a:gd name="T46" fmla="*/ 0 w 21600"/>
                      <a:gd name="T47" fmla="*/ 0 h 21593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</a:gdLst>
                    <a:ahLst/>
                    <a:cxnLst>
                      <a:cxn ang="T48">
                        <a:pos x="T0" y="T1"/>
                      </a:cxn>
                      <a:cxn ang="T49">
                        <a:pos x="T2" y="T3"/>
                      </a:cxn>
                      <a:cxn ang="T50">
                        <a:pos x="T4" y="T5"/>
                      </a:cxn>
                      <a:cxn ang="T51">
                        <a:pos x="T6" y="T7"/>
                      </a:cxn>
                      <a:cxn ang="T52">
                        <a:pos x="T8" y="T9"/>
                      </a:cxn>
                      <a:cxn ang="T53">
                        <a:pos x="T10" y="T11"/>
                      </a:cxn>
                      <a:cxn ang="T54">
                        <a:pos x="T12" y="T13"/>
                      </a:cxn>
                      <a:cxn ang="T55">
                        <a:pos x="T14" y="T15"/>
                      </a:cxn>
                      <a:cxn ang="T56">
                        <a:pos x="T16" y="T17"/>
                      </a:cxn>
                      <a:cxn ang="T57">
                        <a:pos x="T18" y="T19"/>
                      </a:cxn>
                      <a:cxn ang="T58">
                        <a:pos x="T20" y="T21"/>
                      </a:cxn>
                      <a:cxn ang="T59">
                        <a:pos x="T22" y="T23"/>
                      </a:cxn>
                      <a:cxn ang="T60">
                        <a:pos x="T24" y="T25"/>
                      </a:cxn>
                      <a:cxn ang="T61">
                        <a:pos x="T26" y="T27"/>
                      </a:cxn>
                      <a:cxn ang="T62">
                        <a:pos x="T28" y="T29"/>
                      </a:cxn>
                      <a:cxn ang="T63">
                        <a:pos x="T30" y="T31"/>
                      </a:cxn>
                      <a:cxn ang="T64">
                        <a:pos x="T32" y="T33"/>
                      </a:cxn>
                      <a:cxn ang="T65">
                        <a:pos x="T34" y="T35"/>
                      </a:cxn>
                      <a:cxn ang="T66">
                        <a:pos x="T36" y="T37"/>
                      </a:cxn>
                      <a:cxn ang="T67">
                        <a:pos x="T38" y="T39"/>
                      </a:cxn>
                      <a:cxn ang="T68">
                        <a:pos x="T40" y="T41"/>
                      </a:cxn>
                      <a:cxn ang="T69">
                        <a:pos x="T42" y="T43"/>
                      </a:cxn>
                      <a:cxn ang="T70">
                        <a:pos x="T44" y="T45"/>
                      </a:cxn>
                      <a:cxn ang="T71">
                        <a:pos x="T46" y="T47"/>
                      </a:cxn>
                    </a:cxnLst>
                    <a:rect l="0" t="0" r="r" b="b"/>
                    <a:pathLst>
                      <a:path w="21600" h="21593">
                        <a:moveTo>
                          <a:pt x="20404" y="21403"/>
                        </a:moveTo>
                        <a:cubicBezTo>
                          <a:pt x="20403" y="21403"/>
                          <a:pt x="20404" y="21400"/>
                          <a:pt x="20405" y="21380"/>
                        </a:cubicBezTo>
                        <a:cubicBezTo>
                          <a:pt x="20407" y="21361"/>
                          <a:pt x="20409" y="21332"/>
                          <a:pt x="20410" y="21297"/>
                        </a:cubicBezTo>
                        <a:cubicBezTo>
                          <a:pt x="20413" y="21225"/>
                          <a:pt x="20414" y="21128"/>
                          <a:pt x="20414" y="21008"/>
                        </a:cubicBezTo>
                        <a:cubicBezTo>
                          <a:pt x="20438" y="18673"/>
                          <a:pt x="19689" y="8502"/>
                          <a:pt x="15704" y="3790"/>
                        </a:cubicBezTo>
                        <a:cubicBezTo>
                          <a:pt x="14382" y="2216"/>
                          <a:pt x="12785" y="1246"/>
                          <a:pt x="10697" y="1206"/>
                        </a:cubicBezTo>
                        <a:cubicBezTo>
                          <a:pt x="10668" y="1205"/>
                          <a:pt x="10635" y="1205"/>
                          <a:pt x="10599" y="1205"/>
                        </a:cubicBezTo>
                        <a:cubicBezTo>
                          <a:pt x="8670" y="1211"/>
                          <a:pt x="7186" y="2084"/>
                          <a:pt x="5938" y="3539"/>
                        </a:cubicBezTo>
                        <a:cubicBezTo>
                          <a:pt x="4700" y="4993"/>
                          <a:pt x="3757" y="7034"/>
                          <a:pt x="3068" y="9220"/>
                        </a:cubicBezTo>
                        <a:cubicBezTo>
                          <a:pt x="1687" y="13594"/>
                          <a:pt x="1311" y="18520"/>
                          <a:pt x="1217" y="20476"/>
                        </a:cubicBezTo>
                        <a:cubicBezTo>
                          <a:pt x="1191" y="21035"/>
                          <a:pt x="1186" y="21346"/>
                          <a:pt x="1186" y="21346"/>
                        </a:cubicBezTo>
                        <a:lnTo>
                          <a:pt x="1186" y="21347"/>
                        </a:lnTo>
                        <a:lnTo>
                          <a:pt x="0" y="21328"/>
                        </a:lnTo>
                        <a:cubicBezTo>
                          <a:pt x="0" y="21310"/>
                          <a:pt x="45" y="18371"/>
                          <a:pt x="617" y="14683"/>
                        </a:cubicBezTo>
                        <a:cubicBezTo>
                          <a:pt x="1196" y="10992"/>
                          <a:pt x="2278" y="6556"/>
                          <a:pt x="4468" y="3487"/>
                        </a:cubicBezTo>
                        <a:cubicBezTo>
                          <a:pt x="5918" y="1446"/>
                          <a:pt x="7953" y="-7"/>
                          <a:pt x="10599" y="0"/>
                        </a:cubicBezTo>
                        <a:cubicBezTo>
                          <a:pt x="10637" y="0"/>
                          <a:pt x="10680" y="0"/>
                          <a:pt x="10721" y="1"/>
                        </a:cubicBezTo>
                        <a:cubicBezTo>
                          <a:pt x="13186" y="36"/>
                          <a:pt x="15147" y="1249"/>
                          <a:pt x="16609" y="3010"/>
                        </a:cubicBezTo>
                        <a:cubicBezTo>
                          <a:pt x="18078" y="4774"/>
                          <a:pt x="19101" y="7084"/>
                          <a:pt x="19836" y="9470"/>
                        </a:cubicBezTo>
                        <a:cubicBezTo>
                          <a:pt x="21299" y="14246"/>
                          <a:pt x="21598" y="19332"/>
                          <a:pt x="21600" y="21008"/>
                        </a:cubicBezTo>
                        <a:cubicBezTo>
                          <a:pt x="21599" y="21279"/>
                          <a:pt x="21596" y="21438"/>
                          <a:pt x="21574" y="21593"/>
                        </a:cubicBezTo>
                        <a:lnTo>
                          <a:pt x="20404" y="21403"/>
                        </a:lnTo>
                        <a:cubicBezTo>
                          <a:pt x="20404" y="21403"/>
                          <a:pt x="20404" y="21403"/>
                          <a:pt x="20404" y="21403"/>
                        </a:cubicBezTo>
                        <a:close/>
                        <a:moveTo>
                          <a:pt x="20404" y="21403"/>
                        </a:move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</p:grpSp>
            <p:grpSp>
              <p:nvGrpSpPr>
                <p:cNvPr id="21" name="Group 44">
                  <a:extLst>
                    <a:ext uri="{FF2B5EF4-FFF2-40B4-BE49-F238E27FC236}">
                      <a16:creationId xmlns:a16="http://schemas.microsoft.com/office/drawing/2014/main" id="{26F7B6FB-96A3-5F4C-43EB-E5C420CC8EB9}"/>
                    </a:ext>
                  </a:extLst>
                </p:cNvPr>
                <p:cNvGrpSpPr>
                  <a:grpSpLocks/>
                </p:cNvGrpSpPr>
                <p:nvPr/>
              </p:nvGrpSpPr>
              <p:grpSpPr bwMode="auto">
                <a:xfrm flipH="1">
                  <a:off x="3013" y="561"/>
                  <a:ext cx="1355" cy="1897"/>
                  <a:chOff x="0" y="0"/>
                  <a:chExt cx="1355" cy="1897"/>
                </a:xfrm>
              </p:grpSpPr>
              <p:sp>
                <p:nvSpPr>
                  <p:cNvPr id="23" name="AutoShape 33">
                    <a:extLst>
                      <a:ext uri="{FF2B5EF4-FFF2-40B4-BE49-F238E27FC236}">
                        <a16:creationId xmlns:a16="http://schemas.microsoft.com/office/drawing/2014/main" id="{195C2995-3263-EBA6-ECA9-B10FA23AD63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411" y="0"/>
                    <a:ext cx="506" cy="533"/>
                  </a:xfrm>
                  <a:custGeom>
                    <a:avLst/>
                    <a:gdLst>
                      <a:gd name="T0" fmla="*/ 0 w 21377"/>
                      <a:gd name="T1" fmla="*/ 0 h 21387"/>
                      <a:gd name="T2" fmla="*/ 0 w 21377"/>
                      <a:gd name="T3" fmla="*/ 0 h 21387"/>
                      <a:gd name="T4" fmla="*/ 0 w 21377"/>
                      <a:gd name="T5" fmla="*/ 0 h 21387"/>
                      <a:gd name="T6" fmla="*/ 0 w 21377"/>
                      <a:gd name="T7" fmla="*/ 0 h 21387"/>
                      <a:gd name="T8" fmla="*/ 0 w 21377"/>
                      <a:gd name="T9" fmla="*/ 0 h 21387"/>
                      <a:gd name="T10" fmla="*/ 0 w 21377"/>
                      <a:gd name="T11" fmla="*/ 0 h 21387"/>
                      <a:gd name="T12" fmla="*/ 0 w 21377"/>
                      <a:gd name="T13" fmla="*/ 0 h 21387"/>
                      <a:gd name="T14" fmla="*/ 0 w 21377"/>
                      <a:gd name="T15" fmla="*/ 0 h 21387"/>
                      <a:gd name="T16" fmla="*/ 0 w 21377"/>
                      <a:gd name="T17" fmla="*/ 0 h 21387"/>
                      <a:gd name="T18" fmla="*/ 0 w 21377"/>
                      <a:gd name="T19" fmla="*/ 0 h 21387"/>
                      <a:gd name="T20" fmla="*/ 0 w 21377"/>
                      <a:gd name="T21" fmla="*/ 0 h 21387"/>
                      <a:gd name="T22" fmla="*/ 0 w 21377"/>
                      <a:gd name="T23" fmla="*/ 0 h 21387"/>
                      <a:gd name="T24" fmla="*/ 0 w 21377"/>
                      <a:gd name="T25" fmla="*/ 0 h 21387"/>
                      <a:gd name="T26" fmla="*/ 0 w 21377"/>
                      <a:gd name="T27" fmla="*/ 0 h 21387"/>
                      <a:gd name="T28" fmla="*/ 0 w 21377"/>
                      <a:gd name="T29" fmla="*/ 0 h 21387"/>
                      <a:gd name="T30" fmla="*/ 0 w 21377"/>
                      <a:gd name="T31" fmla="*/ 0 h 21387"/>
                      <a:gd name="T32" fmla="*/ 0 w 21377"/>
                      <a:gd name="T33" fmla="*/ 0 h 21387"/>
                      <a:gd name="T34" fmla="*/ 0 w 21377"/>
                      <a:gd name="T35" fmla="*/ 0 h 21387"/>
                      <a:gd name="T36" fmla="*/ 0 w 21377"/>
                      <a:gd name="T37" fmla="*/ 0 h 21387"/>
                      <a:gd name="T38" fmla="*/ 0 w 21377"/>
                      <a:gd name="T39" fmla="*/ 0 h 21387"/>
                      <a:gd name="T40" fmla="*/ 0 w 21377"/>
                      <a:gd name="T41" fmla="*/ 0 h 21387"/>
                      <a:gd name="T42" fmla="*/ 0 w 21377"/>
                      <a:gd name="T43" fmla="*/ 0 h 21387"/>
                      <a:gd name="T44" fmla="*/ 0 w 21377"/>
                      <a:gd name="T45" fmla="*/ 0 h 21387"/>
                      <a:gd name="T46" fmla="*/ 0 w 21377"/>
                      <a:gd name="T47" fmla="*/ 0 h 21387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</a:gdLst>
                    <a:ahLst/>
                    <a:cxnLst>
                      <a:cxn ang="T48">
                        <a:pos x="T0" y="T1"/>
                      </a:cxn>
                      <a:cxn ang="T49">
                        <a:pos x="T2" y="T3"/>
                      </a:cxn>
                      <a:cxn ang="T50">
                        <a:pos x="T4" y="T5"/>
                      </a:cxn>
                      <a:cxn ang="T51">
                        <a:pos x="T6" y="T7"/>
                      </a:cxn>
                      <a:cxn ang="T52">
                        <a:pos x="T8" y="T9"/>
                      </a:cxn>
                      <a:cxn ang="T53">
                        <a:pos x="T10" y="T11"/>
                      </a:cxn>
                      <a:cxn ang="T54">
                        <a:pos x="T12" y="T13"/>
                      </a:cxn>
                      <a:cxn ang="T55">
                        <a:pos x="T14" y="T15"/>
                      </a:cxn>
                      <a:cxn ang="T56">
                        <a:pos x="T16" y="T17"/>
                      </a:cxn>
                      <a:cxn ang="T57">
                        <a:pos x="T18" y="T19"/>
                      </a:cxn>
                      <a:cxn ang="T58">
                        <a:pos x="T20" y="T21"/>
                      </a:cxn>
                      <a:cxn ang="T59">
                        <a:pos x="T22" y="T23"/>
                      </a:cxn>
                      <a:cxn ang="T60">
                        <a:pos x="T24" y="T25"/>
                      </a:cxn>
                      <a:cxn ang="T61">
                        <a:pos x="T26" y="T27"/>
                      </a:cxn>
                      <a:cxn ang="T62">
                        <a:pos x="T28" y="T29"/>
                      </a:cxn>
                      <a:cxn ang="T63">
                        <a:pos x="T30" y="T31"/>
                      </a:cxn>
                      <a:cxn ang="T64">
                        <a:pos x="T32" y="T33"/>
                      </a:cxn>
                      <a:cxn ang="T65">
                        <a:pos x="T34" y="T35"/>
                      </a:cxn>
                      <a:cxn ang="T66">
                        <a:pos x="T36" y="T37"/>
                      </a:cxn>
                      <a:cxn ang="T67">
                        <a:pos x="T38" y="T39"/>
                      </a:cxn>
                      <a:cxn ang="T68">
                        <a:pos x="T40" y="T41"/>
                      </a:cxn>
                      <a:cxn ang="T69">
                        <a:pos x="T42" y="T43"/>
                      </a:cxn>
                      <a:cxn ang="T70">
                        <a:pos x="T44" y="T45"/>
                      </a:cxn>
                      <a:cxn ang="T71">
                        <a:pos x="T46" y="T47"/>
                      </a:cxn>
                    </a:cxnLst>
                    <a:rect l="0" t="0" r="r" b="b"/>
                    <a:pathLst>
                      <a:path w="21377" h="21387">
                        <a:moveTo>
                          <a:pt x="20032" y="21102"/>
                        </a:moveTo>
                        <a:cubicBezTo>
                          <a:pt x="20032" y="21102"/>
                          <a:pt x="20033" y="21099"/>
                          <a:pt x="20037" y="21081"/>
                        </a:cubicBezTo>
                        <a:cubicBezTo>
                          <a:pt x="20039" y="21063"/>
                          <a:pt x="20044" y="21036"/>
                          <a:pt x="20049" y="21002"/>
                        </a:cubicBezTo>
                        <a:cubicBezTo>
                          <a:pt x="20059" y="20935"/>
                          <a:pt x="20069" y="20843"/>
                          <a:pt x="20081" y="20730"/>
                        </a:cubicBezTo>
                        <a:cubicBezTo>
                          <a:pt x="20328" y="18530"/>
                          <a:pt x="20571" y="8872"/>
                          <a:pt x="17109" y="4068"/>
                        </a:cubicBezTo>
                        <a:cubicBezTo>
                          <a:pt x="15962" y="2465"/>
                          <a:pt x="14486" y="1405"/>
                          <a:pt x="12439" y="1179"/>
                        </a:cubicBezTo>
                        <a:cubicBezTo>
                          <a:pt x="12411" y="1176"/>
                          <a:pt x="12378" y="1173"/>
                          <a:pt x="12344" y="1169"/>
                        </a:cubicBezTo>
                        <a:cubicBezTo>
                          <a:pt x="10448" y="1001"/>
                          <a:pt x="8906" y="1689"/>
                          <a:pt x="7542" y="2949"/>
                        </a:cubicBezTo>
                        <a:cubicBezTo>
                          <a:pt x="6185" y="4208"/>
                          <a:pt x="5063" y="6047"/>
                          <a:pt x="4177" y="8046"/>
                        </a:cubicBezTo>
                        <a:cubicBezTo>
                          <a:pt x="2399" y="12045"/>
                          <a:pt x="1557" y="16657"/>
                          <a:pt x="1277" y="18493"/>
                        </a:cubicBezTo>
                        <a:cubicBezTo>
                          <a:pt x="1197" y="19018"/>
                          <a:pt x="1163" y="19310"/>
                          <a:pt x="1163" y="19310"/>
                        </a:cubicBezTo>
                        <a:lnTo>
                          <a:pt x="1163" y="19311"/>
                        </a:lnTo>
                        <a:lnTo>
                          <a:pt x="0" y="19186"/>
                        </a:lnTo>
                        <a:cubicBezTo>
                          <a:pt x="2" y="19169"/>
                          <a:pt x="328" y="16402"/>
                          <a:pt x="1245" y="12976"/>
                        </a:cubicBezTo>
                        <a:cubicBezTo>
                          <a:pt x="2167" y="9549"/>
                          <a:pt x="3657" y="5462"/>
                          <a:pt x="6101" y="2767"/>
                        </a:cubicBezTo>
                        <a:cubicBezTo>
                          <a:pt x="7722" y="973"/>
                          <a:pt x="9861" y="-213"/>
                          <a:pt x="12459" y="33"/>
                        </a:cubicBezTo>
                        <a:cubicBezTo>
                          <a:pt x="12497" y="36"/>
                          <a:pt x="12538" y="40"/>
                          <a:pt x="12579" y="45"/>
                        </a:cubicBezTo>
                        <a:cubicBezTo>
                          <a:pt x="14996" y="300"/>
                          <a:pt x="16806" y="1622"/>
                          <a:pt x="18072" y="3414"/>
                        </a:cubicBezTo>
                        <a:cubicBezTo>
                          <a:pt x="19345" y="5210"/>
                          <a:pt x="20128" y="7481"/>
                          <a:pt x="20621" y="9798"/>
                        </a:cubicBezTo>
                        <a:cubicBezTo>
                          <a:pt x="21600" y="14434"/>
                          <a:pt x="21404" y="19257"/>
                          <a:pt x="21246" y="20838"/>
                        </a:cubicBezTo>
                        <a:cubicBezTo>
                          <a:pt x="21218" y="21093"/>
                          <a:pt x="21200" y="21242"/>
                          <a:pt x="21164" y="21387"/>
                        </a:cubicBezTo>
                        <a:lnTo>
                          <a:pt x="20032" y="21102"/>
                        </a:lnTo>
                        <a:cubicBezTo>
                          <a:pt x="20032" y="21102"/>
                          <a:pt x="20032" y="21102"/>
                          <a:pt x="20032" y="21102"/>
                        </a:cubicBezTo>
                        <a:close/>
                        <a:moveTo>
                          <a:pt x="20032" y="21102"/>
                        </a:move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4" name="AutoShape 34">
                    <a:extLst>
                      <a:ext uri="{FF2B5EF4-FFF2-40B4-BE49-F238E27FC236}">
                        <a16:creationId xmlns:a16="http://schemas.microsoft.com/office/drawing/2014/main" id="{A2E41A10-5E8F-62DE-1EDA-596B9073AE3F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3" y="412"/>
                    <a:ext cx="1322" cy="1485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60000 65536"/>
                      <a:gd name="T19" fmla="*/ 0 60000 65536"/>
                      <a:gd name="T20" fmla="*/ 0 60000 65536"/>
                      <a:gd name="T21" fmla="*/ 0 60000 65536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</a:gdLst>
                    <a:ahLst/>
                    <a:cxnLst>
                      <a:cxn ang="T18">
                        <a:pos x="T0" y="T1"/>
                      </a:cxn>
                      <a:cxn ang="T19">
                        <a:pos x="T2" y="T3"/>
                      </a:cxn>
                      <a:cxn ang="T20">
                        <a:pos x="T4" y="T5"/>
                      </a:cxn>
                      <a:cxn ang="T21">
                        <a:pos x="T6" y="T7"/>
                      </a:cxn>
                      <a:cxn ang="T22">
                        <a:pos x="T8" y="T9"/>
                      </a:cxn>
                      <a:cxn ang="T23">
                        <a:pos x="T10" y="T11"/>
                      </a:cxn>
                      <a:cxn ang="T24">
                        <a:pos x="T12" y="T13"/>
                      </a:cxn>
                      <a:cxn ang="T25">
                        <a:pos x="T14" y="T15"/>
                      </a:cxn>
                      <a:cxn ang="T26">
                        <a:pos x="T16" y="T17"/>
                      </a:cxn>
                    </a:cxnLst>
                    <a:rect l="0" t="0" r="r" b="b"/>
                    <a:pathLst>
                      <a:path w="21600" h="21600">
                        <a:moveTo>
                          <a:pt x="1222" y="311"/>
                        </a:moveTo>
                        <a:lnTo>
                          <a:pt x="2749" y="623"/>
                        </a:lnTo>
                        <a:lnTo>
                          <a:pt x="3404" y="0"/>
                        </a:lnTo>
                        <a:lnTo>
                          <a:pt x="20509" y="233"/>
                        </a:lnTo>
                        <a:lnTo>
                          <a:pt x="21600" y="20471"/>
                        </a:lnTo>
                        <a:lnTo>
                          <a:pt x="2836" y="21600"/>
                        </a:lnTo>
                        <a:lnTo>
                          <a:pt x="0" y="20121"/>
                        </a:lnTo>
                        <a:cubicBezTo>
                          <a:pt x="0" y="20121"/>
                          <a:pt x="1222" y="311"/>
                          <a:pt x="1222" y="311"/>
                        </a:cubicBezTo>
                        <a:close/>
                        <a:moveTo>
                          <a:pt x="1222" y="311"/>
                        </a:moveTo>
                      </a:path>
                    </a:pathLst>
                  </a:custGeom>
                  <a:solidFill>
                    <a:srgbClr val="EDDBB3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5" name="AutoShape 35">
                    <a:extLst>
                      <a:ext uri="{FF2B5EF4-FFF2-40B4-BE49-F238E27FC236}">
                        <a16:creationId xmlns:a16="http://schemas.microsoft.com/office/drawing/2014/main" id="{46AE2B7C-6BCF-09FF-2C1F-0AD868FF077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156" y="429"/>
                    <a:ext cx="81" cy="1468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0"/>
                        </a:moveTo>
                        <a:lnTo>
                          <a:pt x="13237" y="21600"/>
                        </a:lnTo>
                        <a:lnTo>
                          <a:pt x="0" y="19710"/>
                        </a:lnTo>
                        <a:lnTo>
                          <a:pt x="11845" y="733"/>
                        </a:lnTo>
                        <a:lnTo>
                          <a:pt x="13934" y="39"/>
                        </a:lnTo>
                        <a:cubicBezTo>
                          <a:pt x="13934" y="39"/>
                          <a:pt x="21600" y="0"/>
                          <a:pt x="21600" y="0"/>
                        </a:cubicBezTo>
                        <a:close/>
                        <a:moveTo>
                          <a:pt x="21600" y="0"/>
                        </a:moveTo>
                      </a:path>
                    </a:pathLst>
                  </a:custGeom>
                  <a:solidFill>
                    <a:srgbClr val="A79B7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6" name="AutoShape 36">
                    <a:extLst>
                      <a:ext uri="{FF2B5EF4-FFF2-40B4-BE49-F238E27FC236}">
                        <a16:creationId xmlns:a16="http://schemas.microsoft.com/office/drawing/2014/main" id="{4A051014-8EAC-8D1D-5DD5-6B22DB441CF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0" y="399"/>
                    <a:ext cx="200" cy="1393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  <a:gd name="T18" fmla="*/ 0 60000 65536"/>
                      <a:gd name="T19" fmla="*/ 0 60000 65536"/>
                      <a:gd name="T20" fmla="*/ 0 60000 65536"/>
                    </a:gdLst>
                    <a:ahLst/>
                    <a:cxnLst>
                      <a:cxn ang="T14">
                        <a:pos x="T0" y="T1"/>
                      </a:cxn>
                      <a:cxn ang="T15">
                        <a:pos x="T2" y="T3"/>
                      </a:cxn>
                      <a:cxn ang="T16">
                        <a:pos x="T4" y="T5"/>
                      </a:cxn>
                      <a:cxn ang="T17">
                        <a:pos x="T6" y="T7"/>
                      </a:cxn>
                      <a:cxn ang="T18">
                        <a:pos x="T8" y="T9"/>
                      </a:cxn>
                      <a:cxn ang="T19">
                        <a:pos x="T10" y="T11"/>
                      </a:cxn>
                      <a:cxn ang="T20">
                        <a:pos x="T12" y="T13"/>
                      </a:cxn>
                    </a:cxnLst>
                    <a:rect l="0" t="0" r="r" b="b"/>
                    <a:pathLst>
                      <a:path w="21600" h="21600">
                        <a:moveTo>
                          <a:pt x="3744" y="21600"/>
                        </a:moveTo>
                        <a:lnTo>
                          <a:pt x="16416" y="21185"/>
                        </a:lnTo>
                        <a:lnTo>
                          <a:pt x="21600" y="539"/>
                        </a:lnTo>
                        <a:lnTo>
                          <a:pt x="8641" y="0"/>
                        </a:lnTo>
                        <a:lnTo>
                          <a:pt x="0" y="21310"/>
                        </a:lnTo>
                        <a:cubicBezTo>
                          <a:pt x="0" y="21310"/>
                          <a:pt x="3744" y="21600"/>
                          <a:pt x="3744" y="21600"/>
                        </a:cubicBezTo>
                        <a:close/>
                        <a:moveTo>
                          <a:pt x="3744" y="21600"/>
                        </a:moveTo>
                      </a:path>
                    </a:pathLst>
                  </a:custGeom>
                  <a:solidFill>
                    <a:srgbClr val="A3987C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7" name="AutoShape 37">
                    <a:extLst>
                      <a:ext uri="{FF2B5EF4-FFF2-40B4-BE49-F238E27FC236}">
                        <a16:creationId xmlns:a16="http://schemas.microsoft.com/office/drawing/2014/main" id="{5BF836AC-1615-1CED-CB6C-18D8B6E7C49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19" y="493"/>
                    <a:ext cx="41" cy="41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798"/>
                        </a:moveTo>
                        <a:cubicBezTo>
                          <a:pt x="21600" y="16763"/>
                          <a:pt x="16763" y="21600"/>
                          <a:pt x="10798" y="21600"/>
                        </a:cubicBezTo>
                        <a:cubicBezTo>
                          <a:pt x="4834" y="21600"/>
                          <a:pt x="0" y="16763"/>
                          <a:pt x="0" y="10798"/>
                        </a:cubicBezTo>
                        <a:cubicBezTo>
                          <a:pt x="0" y="4834"/>
                          <a:pt x="4834" y="0"/>
                          <a:pt x="10798" y="0"/>
                        </a:cubicBezTo>
                        <a:cubicBezTo>
                          <a:pt x="16763" y="0"/>
                          <a:pt x="21600" y="4834"/>
                          <a:pt x="21600" y="10798"/>
                        </a:cubicBezTo>
                        <a:close/>
                        <a:moveTo>
                          <a:pt x="21600" y="10798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8" name="AutoShape 38">
                    <a:extLst>
                      <a:ext uri="{FF2B5EF4-FFF2-40B4-BE49-F238E27FC236}">
                        <a16:creationId xmlns:a16="http://schemas.microsoft.com/office/drawing/2014/main" id="{B59A698B-594A-DFF9-CAD7-9FD52F5F788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79" y="487"/>
                    <a:ext cx="41" cy="41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60000 65536"/>
                      <a:gd name="T13" fmla="*/ 0 60000 65536"/>
                      <a:gd name="T14" fmla="*/ 0 60000 65536"/>
                      <a:gd name="T15" fmla="*/ 0 60000 65536"/>
                      <a:gd name="T16" fmla="*/ 0 60000 65536"/>
                      <a:gd name="T17" fmla="*/ 0 60000 65536"/>
                    </a:gdLst>
                    <a:ahLst/>
                    <a:cxnLst>
                      <a:cxn ang="T12">
                        <a:pos x="T0" y="T1"/>
                      </a:cxn>
                      <a:cxn ang="T13">
                        <a:pos x="T2" y="T3"/>
                      </a:cxn>
                      <a:cxn ang="T14">
                        <a:pos x="T4" y="T5"/>
                      </a:cxn>
                      <a:cxn ang="T15">
                        <a:pos x="T6" y="T7"/>
                      </a:cxn>
                      <a:cxn ang="T16">
                        <a:pos x="T8" y="T9"/>
                      </a:cxn>
                      <a:cxn ang="T17">
                        <a:pos x="T10" y="T11"/>
                      </a:cxn>
                    </a:cxnLst>
                    <a:rect l="0" t="0" r="r" b="b"/>
                    <a:pathLst>
                      <a:path w="21600" h="21600">
                        <a:moveTo>
                          <a:pt x="21600" y="10797"/>
                        </a:moveTo>
                        <a:cubicBezTo>
                          <a:pt x="21600" y="16763"/>
                          <a:pt x="16757" y="21600"/>
                          <a:pt x="10797" y="21600"/>
                        </a:cubicBezTo>
                        <a:cubicBezTo>
                          <a:pt x="4833" y="21600"/>
                          <a:pt x="0" y="16763"/>
                          <a:pt x="0" y="10797"/>
                        </a:cubicBezTo>
                        <a:cubicBezTo>
                          <a:pt x="0" y="4832"/>
                          <a:pt x="4833" y="0"/>
                          <a:pt x="10797" y="0"/>
                        </a:cubicBezTo>
                        <a:cubicBezTo>
                          <a:pt x="16757" y="0"/>
                          <a:pt x="21600" y="4832"/>
                          <a:pt x="21600" y="10797"/>
                        </a:cubicBezTo>
                        <a:close/>
                        <a:moveTo>
                          <a:pt x="21600" y="10797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9" name="AutoShape 39">
                    <a:extLst>
                      <a:ext uri="{FF2B5EF4-FFF2-40B4-BE49-F238E27FC236}">
                        <a16:creationId xmlns:a16="http://schemas.microsoft.com/office/drawing/2014/main" id="{6B1F4AF9-AE09-DE2B-3630-B9C47B969A98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" y="480"/>
                    <a:ext cx="63" cy="63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798" y="17489"/>
                        </a:moveTo>
                        <a:cubicBezTo>
                          <a:pt x="7108" y="17489"/>
                          <a:pt x="4112" y="14493"/>
                          <a:pt x="4112" y="10803"/>
                        </a:cubicBezTo>
                        <a:cubicBezTo>
                          <a:pt x="4112" y="7105"/>
                          <a:pt x="7108" y="4109"/>
                          <a:pt x="10798" y="4109"/>
                        </a:cubicBezTo>
                        <a:cubicBezTo>
                          <a:pt x="14495" y="4109"/>
                          <a:pt x="17488" y="7105"/>
                          <a:pt x="17488" y="10803"/>
                        </a:cubicBezTo>
                        <a:cubicBezTo>
                          <a:pt x="17488" y="14493"/>
                          <a:pt x="14495" y="17489"/>
                          <a:pt x="10798" y="17489"/>
                        </a:cubicBezTo>
                        <a:close/>
                        <a:moveTo>
                          <a:pt x="10798" y="0"/>
                        </a:moveTo>
                        <a:cubicBezTo>
                          <a:pt x="4833" y="0"/>
                          <a:pt x="0" y="4833"/>
                          <a:pt x="0" y="10803"/>
                        </a:cubicBezTo>
                        <a:cubicBezTo>
                          <a:pt x="0" y="16764"/>
                          <a:pt x="4833" y="21600"/>
                          <a:pt x="10798" y="21600"/>
                        </a:cubicBezTo>
                        <a:cubicBezTo>
                          <a:pt x="16765" y="21600"/>
                          <a:pt x="21600" y="16764"/>
                          <a:pt x="21600" y="10803"/>
                        </a:cubicBezTo>
                        <a:cubicBezTo>
                          <a:pt x="21600" y="4833"/>
                          <a:pt x="16765" y="0"/>
                          <a:pt x="10798" y="0"/>
                        </a:cubicBezTo>
                        <a:close/>
                        <a:moveTo>
                          <a:pt x="10798" y="0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30" name="AutoShape 40">
                    <a:extLst>
                      <a:ext uri="{FF2B5EF4-FFF2-40B4-BE49-F238E27FC236}">
                        <a16:creationId xmlns:a16="http://schemas.microsoft.com/office/drawing/2014/main" id="{EB490437-DFB6-3573-D58F-735FCFAB38B6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06" y="480"/>
                    <a:ext cx="63" cy="63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802" y="17488"/>
                        </a:moveTo>
                        <a:cubicBezTo>
                          <a:pt x="7110" y="17488"/>
                          <a:pt x="4112" y="14494"/>
                          <a:pt x="4112" y="10801"/>
                        </a:cubicBezTo>
                        <a:cubicBezTo>
                          <a:pt x="4112" y="7103"/>
                          <a:pt x="7110" y="4111"/>
                          <a:pt x="10802" y="4111"/>
                        </a:cubicBezTo>
                        <a:cubicBezTo>
                          <a:pt x="14499" y="4111"/>
                          <a:pt x="17493" y="7103"/>
                          <a:pt x="17493" y="10801"/>
                        </a:cubicBezTo>
                        <a:cubicBezTo>
                          <a:pt x="17493" y="14494"/>
                          <a:pt x="14499" y="17488"/>
                          <a:pt x="10802" y="17488"/>
                        </a:cubicBezTo>
                        <a:close/>
                        <a:moveTo>
                          <a:pt x="10802" y="0"/>
                        </a:moveTo>
                        <a:cubicBezTo>
                          <a:pt x="4840" y="0"/>
                          <a:pt x="0" y="4833"/>
                          <a:pt x="0" y="10801"/>
                        </a:cubicBezTo>
                        <a:cubicBezTo>
                          <a:pt x="0" y="16763"/>
                          <a:pt x="4840" y="21600"/>
                          <a:pt x="10802" y="21600"/>
                        </a:cubicBezTo>
                        <a:cubicBezTo>
                          <a:pt x="16767" y="21600"/>
                          <a:pt x="21600" y="16763"/>
                          <a:pt x="21600" y="10801"/>
                        </a:cubicBezTo>
                        <a:cubicBezTo>
                          <a:pt x="21600" y="4833"/>
                          <a:pt x="16767" y="0"/>
                          <a:pt x="10802" y="0"/>
                        </a:cubicBezTo>
                        <a:close/>
                        <a:moveTo>
                          <a:pt x="10802" y="0"/>
                        </a:moveTo>
                      </a:path>
                    </a:pathLst>
                  </a:custGeom>
                  <a:gradFill rotWithShape="0"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31" name="AutoShape 41">
                    <a:extLst>
                      <a:ext uri="{FF2B5EF4-FFF2-40B4-BE49-F238E27FC236}">
                        <a16:creationId xmlns:a16="http://schemas.microsoft.com/office/drawing/2014/main" id="{A65DF96D-7CC8-0280-5662-AA24B35F67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65" y="480"/>
                    <a:ext cx="63" cy="63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798" y="17484"/>
                        </a:moveTo>
                        <a:cubicBezTo>
                          <a:pt x="7105" y="17484"/>
                          <a:pt x="4112" y="14494"/>
                          <a:pt x="4112" y="10799"/>
                        </a:cubicBezTo>
                        <a:cubicBezTo>
                          <a:pt x="4112" y="7102"/>
                          <a:pt x="7105" y="4108"/>
                          <a:pt x="10798" y="4108"/>
                        </a:cubicBezTo>
                        <a:cubicBezTo>
                          <a:pt x="14495" y="4108"/>
                          <a:pt x="17488" y="7102"/>
                          <a:pt x="17488" y="10799"/>
                        </a:cubicBezTo>
                        <a:cubicBezTo>
                          <a:pt x="17488" y="14494"/>
                          <a:pt x="14495" y="17484"/>
                          <a:pt x="10798" y="17484"/>
                        </a:cubicBezTo>
                        <a:close/>
                        <a:moveTo>
                          <a:pt x="10798" y="0"/>
                        </a:moveTo>
                        <a:cubicBezTo>
                          <a:pt x="4835" y="0"/>
                          <a:pt x="0" y="4833"/>
                          <a:pt x="0" y="10799"/>
                        </a:cubicBezTo>
                        <a:cubicBezTo>
                          <a:pt x="0" y="16763"/>
                          <a:pt x="4835" y="21600"/>
                          <a:pt x="10798" y="21600"/>
                        </a:cubicBezTo>
                        <a:cubicBezTo>
                          <a:pt x="16762" y="21600"/>
                          <a:pt x="21600" y="16763"/>
                          <a:pt x="21600" y="10799"/>
                        </a:cubicBezTo>
                        <a:cubicBezTo>
                          <a:pt x="21600" y="4833"/>
                          <a:pt x="16762" y="0"/>
                          <a:pt x="10798" y="0"/>
                        </a:cubicBezTo>
                        <a:close/>
                        <a:moveTo>
                          <a:pt x="10798" y="0"/>
                        </a:moveTo>
                      </a:path>
                    </a:pathLst>
                  </a:custGeom>
                  <a:solidFill>
                    <a:srgbClr val="231F1F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32" name="AutoShape 42">
                    <a:extLst>
                      <a:ext uri="{FF2B5EF4-FFF2-40B4-BE49-F238E27FC236}">
                        <a16:creationId xmlns:a16="http://schemas.microsoft.com/office/drawing/2014/main" id="{B342F070-AC1D-1458-C2DF-5E695F2EAD95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965" y="473"/>
                    <a:ext cx="63" cy="63"/>
                  </a:xfrm>
                  <a:custGeom>
                    <a:avLst/>
                    <a:gdLst>
                      <a:gd name="T0" fmla="*/ 0 w 21600"/>
                      <a:gd name="T1" fmla="*/ 0 h 21600"/>
                      <a:gd name="T2" fmla="*/ 0 w 21600"/>
                      <a:gd name="T3" fmla="*/ 0 h 21600"/>
                      <a:gd name="T4" fmla="*/ 0 w 21600"/>
                      <a:gd name="T5" fmla="*/ 0 h 21600"/>
                      <a:gd name="T6" fmla="*/ 0 w 21600"/>
                      <a:gd name="T7" fmla="*/ 0 h 21600"/>
                      <a:gd name="T8" fmla="*/ 0 w 21600"/>
                      <a:gd name="T9" fmla="*/ 0 h 21600"/>
                      <a:gd name="T10" fmla="*/ 0 w 21600"/>
                      <a:gd name="T11" fmla="*/ 0 h 21600"/>
                      <a:gd name="T12" fmla="*/ 0 w 21600"/>
                      <a:gd name="T13" fmla="*/ 0 h 21600"/>
                      <a:gd name="T14" fmla="*/ 0 w 21600"/>
                      <a:gd name="T15" fmla="*/ 0 h 21600"/>
                      <a:gd name="T16" fmla="*/ 0 w 21600"/>
                      <a:gd name="T17" fmla="*/ 0 h 21600"/>
                      <a:gd name="T18" fmla="*/ 0 w 21600"/>
                      <a:gd name="T19" fmla="*/ 0 h 21600"/>
                      <a:gd name="T20" fmla="*/ 0 w 21600"/>
                      <a:gd name="T21" fmla="*/ 0 h 21600"/>
                      <a:gd name="T22" fmla="*/ 0 60000 65536"/>
                      <a:gd name="T23" fmla="*/ 0 60000 65536"/>
                      <a:gd name="T24" fmla="*/ 0 60000 65536"/>
                      <a:gd name="T25" fmla="*/ 0 60000 65536"/>
                      <a:gd name="T26" fmla="*/ 0 60000 65536"/>
                      <a:gd name="T27" fmla="*/ 0 60000 65536"/>
                      <a:gd name="T28" fmla="*/ 0 60000 65536"/>
                      <a:gd name="T29" fmla="*/ 0 60000 65536"/>
                      <a:gd name="T30" fmla="*/ 0 60000 65536"/>
                      <a:gd name="T31" fmla="*/ 0 60000 65536"/>
                      <a:gd name="T32" fmla="*/ 0 60000 65536"/>
                    </a:gdLst>
                    <a:ahLst/>
                    <a:cxnLst>
                      <a:cxn ang="T22">
                        <a:pos x="T0" y="T1"/>
                      </a:cxn>
                      <a:cxn ang="T23">
                        <a:pos x="T2" y="T3"/>
                      </a:cxn>
                      <a:cxn ang="T24">
                        <a:pos x="T4" y="T5"/>
                      </a:cxn>
                      <a:cxn ang="T25">
                        <a:pos x="T6" y="T7"/>
                      </a:cxn>
                      <a:cxn ang="T26">
                        <a:pos x="T8" y="T9"/>
                      </a:cxn>
                      <a:cxn ang="T27">
                        <a:pos x="T10" y="T11"/>
                      </a:cxn>
                      <a:cxn ang="T28">
                        <a:pos x="T12" y="T13"/>
                      </a:cxn>
                      <a:cxn ang="T29">
                        <a:pos x="T14" y="T15"/>
                      </a:cxn>
                      <a:cxn ang="T30">
                        <a:pos x="T16" y="T17"/>
                      </a:cxn>
                      <a:cxn ang="T31">
                        <a:pos x="T18" y="T19"/>
                      </a:cxn>
                      <a:cxn ang="T32">
                        <a:pos x="T20" y="T21"/>
                      </a:cxn>
                    </a:cxnLst>
                    <a:rect l="0" t="0" r="r" b="b"/>
                    <a:pathLst>
                      <a:path w="21600" h="21600">
                        <a:moveTo>
                          <a:pt x="10798" y="17488"/>
                        </a:moveTo>
                        <a:cubicBezTo>
                          <a:pt x="7101" y="17488"/>
                          <a:pt x="4112" y="14495"/>
                          <a:pt x="4112" y="10799"/>
                        </a:cubicBezTo>
                        <a:cubicBezTo>
                          <a:pt x="4112" y="7106"/>
                          <a:pt x="7101" y="4112"/>
                          <a:pt x="10798" y="4112"/>
                        </a:cubicBezTo>
                        <a:cubicBezTo>
                          <a:pt x="14495" y="4112"/>
                          <a:pt x="17491" y="7106"/>
                          <a:pt x="17491" y="10799"/>
                        </a:cubicBezTo>
                        <a:cubicBezTo>
                          <a:pt x="17491" y="14495"/>
                          <a:pt x="14495" y="17488"/>
                          <a:pt x="10798" y="17488"/>
                        </a:cubicBezTo>
                        <a:close/>
                        <a:moveTo>
                          <a:pt x="10798" y="0"/>
                        </a:moveTo>
                        <a:cubicBezTo>
                          <a:pt x="4833" y="0"/>
                          <a:pt x="0" y="4837"/>
                          <a:pt x="0" y="10799"/>
                        </a:cubicBezTo>
                        <a:cubicBezTo>
                          <a:pt x="0" y="16763"/>
                          <a:pt x="4833" y="21600"/>
                          <a:pt x="10798" y="21600"/>
                        </a:cubicBezTo>
                        <a:cubicBezTo>
                          <a:pt x="16767" y="21600"/>
                          <a:pt x="21600" y="16763"/>
                          <a:pt x="21600" y="10799"/>
                        </a:cubicBezTo>
                        <a:cubicBezTo>
                          <a:pt x="21600" y="4837"/>
                          <a:pt x="16767" y="0"/>
                          <a:pt x="10798" y="0"/>
                        </a:cubicBezTo>
                        <a:close/>
                        <a:moveTo>
                          <a:pt x="10798" y="0"/>
                        </a:moveTo>
                      </a:path>
                    </a:pathLst>
                  </a:custGeom>
                  <a:gradFill rotWithShape="0">
                    <a:gsLst>
                      <a:gs pos="0">
                        <a:srgbClr val="000000"/>
                      </a:gs>
                      <a:gs pos="100000">
                        <a:srgbClr val="000000"/>
                      </a:gs>
                    </a:gsLst>
                    <a:lin ang="0" scaled="1"/>
                  </a:gra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33" name="AutoShape 43">
                    <a:extLst>
                      <a:ext uri="{FF2B5EF4-FFF2-40B4-BE49-F238E27FC236}">
                        <a16:creationId xmlns:a16="http://schemas.microsoft.com/office/drawing/2014/main" id="{D54A5CCC-71DD-5529-532B-E8CD53C3914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26" y="40"/>
                    <a:ext cx="486" cy="479"/>
                  </a:xfrm>
                  <a:custGeom>
                    <a:avLst/>
                    <a:gdLst>
                      <a:gd name="T0" fmla="*/ 0 w 21600"/>
                      <a:gd name="T1" fmla="*/ 0 h 21593"/>
                      <a:gd name="T2" fmla="*/ 0 w 21600"/>
                      <a:gd name="T3" fmla="*/ 0 h 21593"/>
                      <a:gd name="T4" fmla="*/ 0 w 21600"/>
                      <a:gd name="T5" fmla="*/ 0 h 21593"/>
                      <a:gd name="T6" fmla="*/ 0 w 21600"/>
                      <a:gd name="T7" fmla="*/ 0 h 21593"/>
                      <a:gd name="T8" fmla="*/ 0 w 21600"/>
                      <a:gd name="T9" fmla="*/ 0 h 21593"/>
                      <a:gd name="T10" fmla="*/ 0 w 21600"/>
                      <a:gd name="T11" fmla="*/ 0 h 21593"/>
                      <a:gd name="T12" fmla="*/ 0 w 21600"/>
                      <a:gd name="T13" fmla="*/ 0 h 21593"/>
                      <a:gd name="T14" fmla="*/ 0 w 21600"/>
                      <a:gd name="T15" fmla="*/ 0 h 21593"/>
                      <a:gd name="T16" fmla="*/ 0 w 21600"/>
                      <a:gd name="T17" fmla="*/ 0 h 21593"/>
                      <a:gd name="T18" fmla="*/ 0 w 21600"/>
                      <a:gd name="T19" fmla="*/ 0 h 21593"/>
                      <a:gd name="T20" fmla="*/ 0 w 21600"/>
                      <a:gd name="T21" fmla="*/ 0 h 21593"/>
                      <a:gd name="T22" fmla="*/ 0 w 21600"/>
                      <a:gd name="T23" fmla="*/ 0 h 21593"/>
                      <a:gd name="T24" fmla="*/ 0 w 21600"/>
                      <a:gd name="T25" fmla="*/ 0 h 21593"/>
                      <a:gd name="T26" fmla="*/ 0 w 21600"/>
                      <a:gd name="T27" fmla="*/ 0 h 21593"/>
                      <a:gd name="T28" fmla="*/ 0 w 21600"/>
                      <a:gd name="T29" fmla="*/ 0 h 21593"/>
                      <a:gd name="T30" fmla="*/ 0 w 21600"/>
                      <a:gd name="T31" fmla="*/ 0 h 21593"/>
                      <a:gd name="T32" fmla="*/ 0 w 21600"/>
                      <a:gd name="T33" fmla="*/ 0 h 21593"/>
                      <a:gd name="T34" fmla="*/ 0 w 21600"/>
                      <a:gd name="T35" fmla="*/ 0 h 21593"/>
                      <a:gd name="T36" fmla="*/ 0 w 21600"/>
                      <a:gd name="T37" fmla="*/ 0 h 21593"/>
                      <a:gd name="T38" fmla="*/ 0 w 21600"/>
                      <a:gd name="T39" fmla="*/ 0 h 21593"/>
                      <a:gd name="T40" fmla="*/ 0 w 21600"/>
                      <a:gd name="T41" fmla="*/ 0 h 21593"/>
                      <a:gd name="T42" fmla="*/ 0 w 21600"/>
                      <a:gd name="T43" fmla="*/ 0 h 21593"/>
                      <a:gd name="T44" fmla="*/ 0 w 21600"/>
                      <a:gd name="T45" fmla="*/ 0 h 21593"/>
                      <a:gd name="T46" fmla="*/ 0 w 21600"/>
                      <a:gd name="T47" fmla="*/ 0 h 21593"/>
                      <a:gd name="T48" fmla="*/ 0 60000 65536"/>
                      <a:gd name="T49" fmla="*/ 0 60000 65536"/>
                      <a:gd name="T50" fmla="*/ 0 60000 65536"/>
                      <a:gd name="T51" fmla="*/ 0 60000 65536"/>
                      <a:gd name="T52" fmla="*/ 0 60000 65536"/>
                      <a:gd name="T53" fmla="*/ 0 60000 65536"/>
                      <a:gd name="T54" fmla="*/ 0 60000 65536"/>
                      <a:gd name="T55" fmla="*/ 0 60000 65536"/>
                      <a:gd name="T56" fmla="*/ 0 60000 65536"/>
                      <a:gd name="T57" fmla="*/ 0 60000 65536"/>
                      <a:gd name="T58" fmla="*/ 0 60000 65536"/>
                      <a:gd name="T59" fmla="*/ 0 60000 65536"/>
                      <a:gd name="T60" fmla="*/ 0 60000 65536"/>
                      <a:gd name="T61" fmla="*/ 0 60000 65536"/>
                      <a:gd name="T62" fmla="*/ 0 60000 65536"/>
                      <a:gd name="T63" fmla="*/ 0 60000 65536"/>
                      <a:gd name="T64" fmla="*/ 0 60000 65536"/>
                      <a:gd name="T65" fmla="*/ 0 60000 65536"/>
                      <a:gd name="T66" fmla="*/ 0 60000 65536"/>
                      <a:gd name="T67" fmla="*/ 0 60000 65536"/>
                      <a:gd name="T68" fmla="*/ 0 60000 65536"/>
                      <a:gd name="T69" fmla="*/ 0 60000 65536"/>
                      <a:gd name="T70" fmla="*/ 0 60000 65536"/>
                      <a:gd name="T71" fmla="*/ 0 60000 65536"/>
                    </a:gdLst>
                    <a:ahLst/>
                    <a:cxnLst>
                      <a:cxn ang="T48">
                        <a:pos x="T0" y="T1"/>
                      </a:cxn>
                      <a:cxn ang="T49">
                        <a:pos x="T2" y="T3"/>
                      </a:cxn>
                      <a:cxn ang="T50">
                        <a:pos x="T4" y="T5"/>
                      </a:cxn>
                      <a:cxn ang="T51">
                        <a:pos x="T6" y="T7"/>
                      </a:cxn>
                      <a:cxn ang="T52">
                        <a:pos x="T8" y="T9"/>
                      </a:cxn>
                      <a:cxn ang="T53">
                        <a:pos x="T10" y="T11"/>
                      </a:cxn>
                      <a:cxn ang="T54">
                        <a:pos x="T12" y="T13"/>
                      </a:cxn>
                      <a:cxn ang="T55">
                        <a:pos x="T14" y="T15"/>
                      </a:cxn>
                      <a:cxn ang="T56">
                        <a:pos x="T16" y="T17"/>
                      </a:cxn>
                      <a:cxn ang="T57">
                        <a:pos x="T18" y="T19"/>
                      </a:cxn>
                      <a:cxn ang="T58">
                        <a:pos x="T20" y="T21"/>
                      </a:cxn>
                      <a:cxn ang="T59">
                        <a:pos x="T22" y="T23"/>
                      </a:cxn>
                      <a:cxn ang="T60">
                        <a:pos x="T24" y="T25"/>
                      </a:cxn>
                      <a:cxn ang="T61">
                        <a:pos x="T26" y="T27"/>
                      </a:cxn>
                      <a:cxn ang="T62">
                        <a:pos x="T28" y="T29"/>
                      </a:cxn>
                      <a:cxn ang="T63">
                        <a:pos x="T30" y="T31"/>
                      </a:cxn>
                      <a:cxn ang="T64">
                        <a:pos x="T32" y="T33"/>
                      </a:cxn>
                      <a:cxn ang="T65">
                        <a:pos x="T34" y="T35"/>
                      </a:cxn>
                      <a:cxn ang="T66">
                        <a:pos x="T36" y="T37"/>
                      </a:cxn>
                      <a:cxn ang="T67">
                        <a:pos x="T38" y="T39"/>
                      </a:cxn>
                      <a:cxn ang="T68">
                        <a:pos x="T40" y="T41"/>
                      </a:cxn>
                      <a:cxn ang="T69">
                        <a:pos x="T42" y="T43"/>
                      </a:cxn>
                      <a:cxn ang="T70">
                        <a:pos x="T44" y="T45"/>
                      </a:cxn>
                      <a:cxn ang="T71">
                        <a:pos x="T46" y="T47"/>
                      </a:cxn>
                    </a:cxnLst>
                    <a:rect l="0" t="0" r="r" b="b"/>
                    <a:pathLst>
                      <a:path w="21600" h="21593">
                        <a:moveTo>
                          <a:pt x="20404" y="21403"/>
                        </a:moveTo>
                        <a:cubicBezTo>
                          <a:pt x="20403" y="21403"/>
                          <a:pt x="20404" y="21400"/>
                          <a:pt x="20405" y="21380"/>
                        </a:cubicBezTo>
                        <a:cubicBezTo>
                          <a:pt x="20407" y="21361"/>
                          <a:pt x="20409" y="21332"/>
                          <a:pt x="20410" y="21297"/>
                        </a:cubicBezTo>
                        <a:cubicBezTo>
                          <a:pt x="20413" y="21225"/>
                          <a:pt x="20414" y="21128"/>
                          <a:pt x="20414" y="21008"/>
                        </a:cubicBezTo>
                        <a:cubicBezTo>
                          <a:pt x="20438" y="18673"/>
                          <a:pt x="19689" y="8502"/>
                          <a:pt x="15704" y="3790"/>
                        </a:cubicBezTo>
                        <a:cubicBezTo>
                          <a:pt x="14382" y="2216"/>
                          <a:pt x="12785" y="1246"/>
                          <a:pt x="10697" y="1206"/>
                        </a:cubicBezTo>
                        <a:cubicBezTo>
                          <a:pt x="10668" y="1205"/>
                          <a:pt x="10635" y="1205"/>
                          <a:pt x="10599" y="1205"/>
                        </a:cubicBezTo>
                        <a:cubicBezTo>
                          <a:pt x="8670" y="1211"/>
                          <a:pt x="7186" y="2084"/>
                          <a:pt x="5938" y="3539"/>
                        </a:cubicBezTo>
                        <a:cubicBezTo>
                          <a:pt x="4700" y="4993"/>
                          <a:pt x="3757" y="7034"/>
                          <a:pt x="3068" y="9220"/>
                        </a:cubicBezTo>
                        <a:cubicBezTo>
                          <a:pt x="1687" y="13594"/>
                          <a:pt x="1311" y="18520"/>
                          <a:pt x="1217" y="20476"/>
                        </a:cubicBezTo>
                        <a:cubicBezTo>
                          <a:pt x="1191" y="21035"/>
                          <a:pt x="1186" y="21346"/>
                          <a:pt x="1186" y="21346"/>
                        </a:cubicBezTo>
                        <a:lnTo>
                          <a:pt x="1186" y="21347"/>
                        </a:lnTo>
                        <a:lnTo>
                          <a:pt x="0" y="21328"/>
                        </a:lnTo>
                        <a:cubicBezTo>
                          <a:pt x="0" y="21310"/>
                          <a:pt x="45" y="18371"/>
                          <a:pt x="617" y="14683"/>
                        </a:cubicBezTo>
                        <a:cubicBezTo>
                          <a:pt x="1196" y="10992"/>
                          <a:pt x="2278" y="6556"/>
                          <a:pt x="4468" y="3487"/>
                        </a:cubicBezTo>
                        <a:cubicBezTo>
                          <a:pt x="5918" y="1446"/>
                          <a:pt x="7953" y="-7"/>
                          <a:pt x="10599" y="0"/>
                        </a:cubicBezTo>
                        <a:cubicBezTo>
                          <a:pt x="10637" y="0"/>
                          <a:pt x="10680" y="0"/>
                          <a:pt x="10721" y="1"/>
                        </a:cubicBezTo>
                        <a:cubicBezTo>
                          <a:pt x="13186" y="36"/>
                          <a:pt x="15147" y="1249"/>
                          <a:pt x="16609" y="3010"/>
                        </a:cubicBezTo>
                        <a:cubicBezTo>
                          <a:pt x="18078" y="4774"/>
                          <a:pt x="19101" y="7084"/>
                          <a:pt x="19836" y="9470"/>
                        </a:cubicBezTo>
                        <a:cubicBezTo>
                          <a:pt x="21299" y="14246"/>
                          <a:pt x="21598" y="19332"/>
                          <a:pt x="21600" y="21008"/>
                        </a:cubicBezTo>
                        <a:cubicBezTo>
                          <a:pt x="21599" y="21279"/>
                          <a:pt x="21596" y="21438"/>
                          <a:pt x="21574" y="21593"/>
                        </a:cubicBezTo>
                        <a:lnTo>
                          <a:pt x="20404" y="21403"/>
                        </a:lnTo>
                        <a:cubicBezTo>
                          <a:pt x="20404" y="21403"/>
                          <a:pt x="20404" y="21403"/>
                          <a:pt x="20404" y="21403"/>
                        </a:cubicBezTo>
                        <a:close/>
                        <a:moveTo>
                          <a:pt x="20404" y="21403"/>
                        </a:moveTo>
                      </a:path>
                    </a:pathLst>
                  </a:custGeom>
                  <a:solidFill>
                    <a:srgbClr val="000000"/>
                  </a:solidFill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xmlns="" w="12700" cap="flat">
                        <a:solidFill>
                          <a:schemeClr val="tx1"/>
                        </a:solidFill>
                        <a:miter lim="800000"/>
                        <a:headEnd type="none" w="med" len="med"/>
                        <a:tailEnd type="none" w="med" len="med"/>
                      </a14:hiddenLine>
                    </a:ext>
                  </a:extLst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2" name="AutoShape 45">
                  <a:extLst>
                    <a:ext uri="{FF2B5EF4-FFF2-40B4-BE49-F238E27FC236}">
                      <a16:creationId xmlns:a16="http://schemas.microsoft.com/office/drawing/2014/main" id="{1BAB5A4D-9450-682C-AAC9-968B4D6B98AE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3571" y="255"/>
                  <a:ext cx="1753" cy="1897"/>
                </a:xfrm>
                <a:custGeom>
                  <a:avLst/>
                  <a:gdLst>
                    <a:gd name="T0" fmla="*/ 0 w 20988"/>
                    <a:gd name="T1" fmla="*/ 0 h 20468"/>
                    <a:gd name="T2" fmla="*/ 0 w 20988"/>
                    <a:gd name="T3" fmla="*/ 0 h 20468"/>
                    <a:gd name="T4" fmla="*/ 1 w 20988"/>
                    <a:gd name="T5" fmla="*/ 0 h 20468"/>
                    <a:gd name="T6" fmla="*/ 1 w 20988"/>
                    <a:gd name="T7" fmla="*/ 1 h 20468"/>
                    <a:gd name="T8" fmla="*/ 1 w 20988"/>
                    <a:gd name="T9" fmla="*/ 1 h 20468"/>
                    <a:gd name="T10" fmla="*/ 1 w 20988"/>
                    <a:gd name="T11" fmla="*/ 1 h 20468"/>
                    <a:gd name="T12" fmla="*/ 0 w 20988"/>
                    <a:gd name="T13" fmla="*/ 0 h 20468"/>
                    <a:gd name="T14" fmla="*/ 0 w 20988"/>
                    <a:gd name="T15" fmla="*/ 0 h 20468"/>
                    <a:gd name="T16" fmla="*/ 0 w 20988"/>
                    <a:gd name="T17" fmla="*/ 0 h 20468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0988" h="20468">
                      <a:moveTo>
                        <a:pt x="2915" y="115"/>
                      </a:moveTo>
                      <a:cubicBezTo>
                        <a:pt x="2915" y="115"/>
                        <a:pt x="6339" y="607"/>
                        <a:pt x="7907" y="1198"/>
                      </a:cubicBezTo>
                      <a:cubicBezTo>
                        <a:pt x="9443" y="1778"/>
                        <a:pt x="12129" y="2357"/>
                        <a:pt x="15441" y="5274"/>
                      </a:cubicBezTo>
                      <a:cubicBezTo>
                        <a:pt x="20244" y="9504"/>
                        <a:pt x="20988" y="13637"/>
                        <a:pt x="20988" y="16630"/>
                      </a:cubicBezTo>
                      <a:cubicBezTo>
                        <a:pt x="20988" y="19623"/>
                        <a:pt x="17767" y="21235"/>
                        <a:pt x="16156" y="20106"/>
                      </a:cubicBezTo>
                      <a:cubicBezTo>
                        <a:pt x="14546" y="18978"/>
                        <a:pt x="13830" y="11844"/>
                        <a:pt x="10430" y="8015"/>
                      </a:cubicBezTo>
                      <a:cubicBezTo>
                        <a:pt x="7179" y="4352"/>
                        <a:pt x="4703" y="2807"/>
                        <a:pt x="588" y="1243"/>
                      </a:cubicBezTo>
                      <a:cubicBezTo>
                        <a:pt x="-612" y="787"/>
                        <a:pt x="-42" y="-365"/>
                        <a:pt x="2915" y="115"/>
                      </a:cubicBezTo>
                      <a:close/>
                      <a:moveTo>
                        <a:pt x="2915" y="115"/>
                      </a:moveTo>
                    </a:path>
                  </a:pathLst>
                </a:custGeom>
                <a:solidFill>
                  <a:srgbClr val="FBF4F8">
                    <a:alpha val="49803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xmlns="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11" name="Rectangle 47">
                <a:extLst>
                  <a:ext uri="{FF2B5EF4-FFF2-40B4-BE49-F238E27FC236}">
                    <a16:creationId xmlns:a16="http://schemas.microsoft.com/office/drawing/2014/main" id="{12D577C2-197B-2371-0CA4-9F935AE89831}"/>
                  </a:ext>
                </a:extLst>
              </p:cNvPr>
              <p:cNvSpPr>
                <a:spLocks/>
              </p:cNvSpPr>
              <p:nvPr/>
            </p:nvSpPr>
            <p:spPr bwMode="auto">
              <a:xfrm>
                <a:off x="3090" y="1009"/>
                <a:ext cx="904" cy="96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12700">
                    <a:solidFill>
                      <a:schemeClr val="tx1">
                        <a:alpha val="39999"/>
                      </a:schemeClr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0" tIns="0" rIns="0" bIns="0" anchor="ctr"/>
              <a:lstStyle/>
              <a:p>
                <a:pPr>
                  <a:lnSpc>
                    <a:spcPct val="170000"/>
                  </a:lnSpc>
                </a:pPr>
                <a:r>
                  <a:rPr lang="en-US" sz="2400" dirty="0">
                    <a:solidFill>
                      <a:srgbClr val="928768"/>
                    </a:solidFill>
                    <a:latin typeface="FontAwesome Regular" charset="0"/>
                    <a:ea typeface="ＭＳ Ｐゴシック" charset="0"/>
                    <a:cs typeface="ＭＳ Ｐゴシック" charset="0"/>
                    <a:sym typeface="FontAwesome Regular" charset="0"/>
                  </a:rPr>
                  <a:t>H&amp;S</a:t>
                </a:r>
              </a:p>
            </p:txBody>
          </p:sp>
        </p:grpSp>
        <p:sp>
          <p:nvSpPr>
            <p:cNvPr id="7" name="AutoShape 49">
              <a:extLst>
                <a:ext uri="{FF2B5EF4-FFF2-40B4-BE49-F238E27FC236}">
                  <a16:creationId xmlns:a16="http://schemas.microsoft.com/office/drawing/2014/main" id="{285E0552-A883-F99F-5B24-679F8297A715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7400" y="7493000"/>
              <a:ext cx="2654300" cy="965200"/>
            </a:xfrm>
            <a:prstGeom prst="roundRect">
              <a:avLst>
                <a:gd name="adj" fmla="val 19736"/>
              </a:avLst>
            </a:prstGeom>
            <a:solidFill>
              <a:srgbClr val="FCBD00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outerShdw blurRad="12700" dist="63499" dir="5400000" algn="ctr" rotWithShape="0">
                <a:schemeClr val="bg2">
                  <a:alpha val="50000"/>
                </a:schemeClr>
              </a:outerShdw>
            </a:effectLst>
          </p:spPr>
          <p:txBody>
            <a:bodyPr lIns="0" tIns="0" rIns="0" bIns="0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8" name="AutoShape 50">
              <a:extLst>
                <a:ext uri="{FF2B5EF4-FFF2-40B4-BE49-F238E27FC236}">
                  <a16:creationId xmlns:a16="http://schemas.microsoft.com/office/drawing/2014/main" id="{A740F3C2-3C70-B3FD-E63F-7C9836FA6DE9}"/>
                </a:ext>
              </a:extLst>
            </p:cNvPr>
            <p:cNvSpPr>
              <a:spLocks/>
            </p:cNvSpPr>
            <p:nvPr/>
          </p:nvSpPr>
          <p:spPr bwMode="auto">
            <a:xfrm>
              <a:off x="10947400" y="7493000"/>
              <a:ext cx="2654300" cy="838200"/>
            </a:xfrm>
            <a:prstGeom prst="roundRect">
              <a:avLst>
                <a:gd name="adj" fmla="val 22727"/>
              </a:avLst>
            </a:prstGeom>
            <a:solidFill>
              <a:srgbClr val="FFFF33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" name="Rectangle 51">
              <a:extLst>
                <a:ext uri="{FF2B5EF4-FFF2-40B4-BE49-F238E27FC236}">
                  <a16:creationId xmlns:a16="http://schemas.microsoft.com/office/drawing/2014/main" id="{CF46B945-E765-77AD-1CF8-F2A88FDB49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1684000" y="7635101"/>
              <a:ext cx="105798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3600" dirty="0">
                  <a:solidFill>
                    <a:srgbClr val="343434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BUY!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901767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9" presetClass="entr" presetSubtype="0" decel="10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地圖</a:t>
            </a:r>
            <a:r>
              <a:rPr lang="en-US" altLang="zh-HK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&amp;</a:t>
            </a: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發送信息框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如何聯繫我們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我們的網站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我們的團隊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endParaRPr lang="en-US" altLang="zh-TW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6232475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聯絡我們頁面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A7D405C4-1648-7699-B53C-AA8321DF1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91375" y="2489879"/>
            <a:ext cx="16272589" cy="4001037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2E7610D0-58CC-8A16-F4D0-BC15C70E51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91375" y="6860029"/>
            <a:ext cx="4600625" cy="3909974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C4B31D5D-E94C-96C3-52B4-294D173EA6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6392" y="6836712"/>
            <a:ext cx="11177572" cy="3739406"/>
          </a:xfrm>
          <a:prstGeom prst="rect">
            <a:avLst/>
          </a:prstGeom>
        </p:spPr>
      </p:pic>
      <p:pic>
        <p:nvPicPr>
          <p:cNvPr id="14" name="圖片 13">
            <a:extLst>
              <a:ext uri="{FF2B5EF4-FFF2-40B4-BE49-F238E27FC236}">
                <a16:creationId xmlns:a16="http://schemas.microsoft.com/office/drawing/2014/main" id="{757FC38F-45BB-A31E-4AA4-5E0E2C43DF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91375" y="11226121"/>
            <a:ext cx="16277731" cy="1577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998831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200000"/>
              </a:lnSpc>
            </a:pP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回到首頁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聯繫我們</a:t>
            </a:r>
            <a:endParaRPr lang="en-US" altLang="zh-TW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3904915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altLang="zh-HK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404</a:t>
            </a:r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0358B5F7-3E04-75E9-4062-2424561843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71527" y="4841600"/>
            <a:ext cx="14270185" cy="5063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4117"/>
      </p:ext>
    </p:extLst>
  </p:cSld>
  <p:clrMapOvr>
    <a:masterClrMapping/>
  </p:clrMapOvr>
  <p:transition spd="slow">
    <p:push dir="u"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200000"/>
              </a:lnSpc>
            </a:pP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產品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價格＆自訂信息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優惠代碼</a:t>
            </a:r>
            <a:endParaRPr lang="en-US" altLang="zh-TW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5193729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購物車頁面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79A534A-D552-9B44-77C2-8632DB60913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5380" y="1708150"/>
            <a:ext cx="13477268" cy="2982365"/>
          </a:xfrm>
          <a:prstGeom prst="rect">
            <a:avLst/>
          </a:prstGeom>
        </p:spPr>
      </p:pic>
      <p:pic>
        <p:nvPicPr>
          <p:cNvPr id="7" name="圖片 6">
            <a:extLst>
              <a:ext uri="{FF2B5EF4-FFF2-40B4-BE49-F238E27FC236}">
                <a16:creationId xmlns:a16="http://schemas.microsoft.com/office/drawing/2014/main" id="{D11FAC32-4B92-6D3A-DDF0-10CB6E4DD5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5380" y="5453640"/>
            <a:ext cx="6051175" cy="5975725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F395663-F168-7EBF-E712-14700CC34B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46838" y="5453640"/>
            <a:ext cx="6905810" cy="3500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14557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200000"/>
              </a:lnSpc>
            </a:pP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你的朋友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收到的信息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發送信息框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415498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信息頁面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E67BCB73-880A-6CFC-61CC-C7A39313973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5726" y="1227963"/>
            <a:ext cx="12258126" cy="3284474"/>
          </a:xfrm>
          <a:prstGeom prst="rect">
            <a:avLst/>
          </a:prstGeom>
        </p:spPr>
      </p:pic>
      <p:pic>
        <p:nvPicPr>
          <p:cNvPr id="10" name="圖片 9">
            <a:extLst>
              <a:ext uri="{FF2B5EF4-FFF2-40B4-BE49-F238E27FC236}">
                <a16:creationId xmlns:a16="http://schemas.microsoft.com/office/drawing/2014/main" id="{4ED17707-8247-2231-37EA-B087F54B34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85726" y="5769454"/>
            <a:ext cx="12258126" cy="2225242"/>
          </a:xfrm>
          <a:prstGeom prst="rect">
            <a:avLst/>
          </a:prstGeom>
        </p:spPr>
      </p:pic>
      <p:pic>
        <p:nvPicPr>
          <p:cNvPr id="13" name="圖片 12">
            <a:extLst>
              <a:ext uri="{FF2B5EF4-FFF2-40B4-BE49-F238E27FC236}">
                <a16:creationId xmlns:a16="http://schemas.microsoft.com/office/drawing/2014/main" id="{26BADE00-8FF9-D32D-E3DB-43463353E8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285727" y="9203564"/>
            <a:ext cx="12258126" cy="23974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259745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200000"/>
              </a:lnSpc>
            </a:pP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產品信息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價格明細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總價</a:t>
            </a:r>
            <a:r>
              <a:rPr lang="en-US" altLang="zh-HK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&amp;</a:t>
            </a: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回到首頁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415498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帳單頁面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D197D79E-1F57-9931-F392-9C80A62C675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52364" y="782452"/>
            <a:ext cx="10608020" cy="4175496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698AAE5B-66EC-AB17-4AE1-4F3E7193CE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52364" y="5259772"/>
            <a:ext cx="10608020" cy="3196456"/>
          </a:xfrm>
          <a:prstGeom prst="rect">
            <a:avLst/>
          </a:prstGeom>
        </p:spPr>
      </p:pic>
      <p:pic>
        <p:nvPicPr>
          <p:cNvPr id="12" name="圖片 11">
            <a:extLst>
              <a:ext uri="{FF2B5EF4-FFF2-40B4-BE49-F238E27FC236}">
                <a16:creationId xmlns:a16="http://schemas.microsoft.com/office/drawing/2014/main" id="{8BC5F4DB-4CB8-B61C-752A-825B30B4C36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752364" y="9127923"/>
            <a:ext cx="10590436" cy="2521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536680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200000"/>
              </a:lnSpc>
            </a:pP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支付方式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價格明細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415498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付費頁面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6" name="圖片 5">
            <a:extLst>
              <a:ext uri="{FF2B5EF4-FFF2-40B4-BE49-F238E27FC236}">
                <a16:creationId xmlns:a16="http://schemas.microsoft.com/office/drawing/2014/main" id="{21934AB7-CAF6-8719-8B97-68A7FFFA0D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15942" y="706501"/>
            <a:ext cx="9540937" cy="4464312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CAA3D018-15EA-706B-1EBD-7B3542B8CF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15942" y="6047462"/>
            <a:ext cx="9540936" cy="7207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773815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802163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200000"/>
              </a:lnSpc>
            </a:pP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好處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  <a:p>
            <a:pPr marL="457200" indent="-457200">
              <a:lnSpc>
                <a:spcPct val="200000"/>
              </a:lnSpc>
              <a:buFont typeface="+mj-lt"/>
              <a:buAutoNum type="arabicPeriod"/>
            </a:pPr>
            <a:r>
              <a:rPr lang="zh-HK" altLang="en-US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rPr>
              <a:t>影片介紹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3718967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altLang="zh-HK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VIP</a:t>
            </a:r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頁面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13" name="圖片 12">
            <a:extLst>
              <a:ext uri="{FF2B5EF4-FFF2-40B4-BE49-F238E27FC236}">
                <a16:creationId xmlns:a16="http://schemas.microsoft.com/office/drawing/2014/main" id="{E576C322-D799-CF85-49C6-1ACBAFFD27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12091" y="2473326"/>
            <a:ext cx="11938122" cy="3232529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B01DE2FA-6723-B55E-20A7-5EBCE1FFD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12091" y="6185672"/>
            <a:ext cx="11938122" cy="61055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14507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11" name="Rectangle 54">
            <a:extLst>
              <a:ext uri="{FF2B5EF4-FFF2-40B4-BE49-F238E27FC236}">
                <a16:creationId xmlns:a16="http://schemas.microsoft.com/office/drawing/2014/main" id="{E0993C2C-C3D0-4BD7-48D8-D64BDD388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 bwMode="auto">
          <a:xfrm>
            <a:off x="1219200" y="2870200"/>
            <a:ext cx="21201888" cy="9382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>
              <a:lnSpc>
                <a:spcPct val="200000"/>
              </a:lnSpc>
            </a:pPr>
            <a:r>
              <a:rPr lang="en-US" altLang="zh-CN" sz="2400" dirty="0">
                <a:hlinkClick r:id="rId2"/>
              </a:rPr>
              <a:t>Free Icons, Clipart Illustrations, Photos, and Music (icons8.com)</a:t>
            </a:r>
            <a:endParaRPr lang="en-US" altLang="zh-CN" sz="2400" dirty="0"/>
          </a:p>
          <a:p>
            <a:pPr>
              <a:lnSpc>
                <a:spcPct val="200000"/>
              </a:lnSpc>
            </a:pPr>
            <a:r>
              <a:rPr lang="en-US" altLang="zh-CN" sz="2400" dirty="0" err="1">
                <a:hlinkClick r:id="rId3"/>
              </a:rPr>
              <a:t>twbs</a:t>
            </a:r>
            <a:r>
              <a:rPr lang="en-US" altLang="zh-CN" sz="2400" dirty="0">
                <a:hlinkClick r:id="rId3"/>
              </a:rPr>
              <a:t>/bootstrap: The most popular HTML, CSS, and JavaScript framework for developing responsive, mobile first projects on the web. (github.com)</a:t>
            </a:r>
            <a:endParaRPr lang="en-US" altLang="zh-CN" sz="2400" dirty="0"/>
          </a:p>
          <a:p>
            <a:pPr>
              <a:lnSpc>
                <a:spcPct val="200000"/>
              </a:lnSpc>
            </a:pPr>
            <a:r>
              <a:rPr lang="en-US" altLang="zh-CN" sz="2400" dirty="0">
                <a:hlinkClick r:id="rId4"/>
              </a:rPr>
              <a:t>NCS (</a:t>
            </a:r>
            <a:r>
              <a:rPr lang="en-US" altLang="zh-CN" sz="2400" dirty="0" err="1">
                <a:hlinkClick r:id="rId4"/>
              </a:rPr>
              <a:t>NoCopyrightSounds</a:t>
            </a:r>
            <a:r>
              <a:rPr lang="en-US" altLang="zh-CN" sz="2400" dirty="0">
                <a:hlinkClick r:id="rId4"/>
              </a:rPr>
              <a:t>) - Free Music for Creators</a:t>
            </a:r>
            <a:endParaRPr lang="en-US" altLang="zh-CN" sz="2400" dirty="0"/>
          </a:p>
          <a:p>
            <a:pPr>
              <a:lnSpc>
                <a:spcPct val="200000"/>
              </a:lnSpc>
            </a:pPr>
            <a:r>
              <a:rPr lang="en-US" altLang="zh-CN" sz="2400" dirty="0">
                <a:hlinkClick r:id="rId5"/>
              </a:rPr>
              <a:t>2.7 million+ Stunning Free Images to Use Anywhere – </a:t>
            </a:r>
            <a:r>
              <a:rPr lang="en-US" altLang="zh-CN" sz="2400" dirty="0" err="1">
                <a:hlinkClick r:id="rId5"/>
              </a:rPr>
              <a:t>Pixabay</a:t>
            </a:r>
            <a:endParaRPr lang="en-US" altLang="zh-CN" sz="2400" dirty="0"/>
          </a:p>
          <a:p>
            <a:pPr>
              <a:lnSpc>
                <a:spcPct val="200000"/>
              </a:lnSpc>
            </a:pPr>
            <a:r>
              <a:rPr lang="en-US" altLang="zh-CN" sz="2400" dirty="0">
                <a:hlinkClick r:id="rId6"/>
              </a:rPr>
              <a:t>Material Symbols and Icons - Google Fonts</a:t>
            </a:r>
            <a:endParaRPr lang="en-US" altLang="zh-CN" sz="2400" dirty="0"/>
          </a:p>
          <a:p>
            <a:pPr>
              <a:lnSpc>
                <a:spcPct val="200000"/>
              </a:lnSpc>
            </a:pPr>
            <a:r>
              <a:rPr lang="en-US" altLang="zh-CN" sz="2400" dirty="0">
                <a:hlinkClick r:id="rId7"/>
              </a:rPr>
              <a:t>Animate.css | A cross-browser library of CSS animations.</a:t>
            </a:r>
            <a:endParaRPr lang="en-US" altLang="zh-CN" sz="2400" dirty="0"/>
          </a:p>
          <a:p>
            <a:pPr>
              <a:lnSpc>
                <a:spcPct val="200000"/>
              </a:lnSpc>
            </a:pPr>
            <a:r>
              <a:rPr lang="en-US" altLang="zh-CN" sz="2400" dirty="0">
                <a:hlinkClick r:id="rId8"/>
              </a:rPr>
              <a:t>Typicons - A Free Icon Font by Stephen Hutchings (s-ings.com)</a:t>
            </a:r>
            <a:endParaRPr lang="en-US" altLang="zh-CN" sz="2400" dirty="0"/>
          </a:p>
          <a:p>
            <a:pPr>
              <a:lnSpc>
                <a:spcPct val="200000"/>
              </a:lnSpc>
            </a:pPr>
            <a:r>
              <a:rPr lang="en-US" altLang="zh-CN" sz="2400" dirty="0" err="1">
                <a:hlinkClick r:id="rId9"/>
              </a:rPr>
              <a:t>Ionicons</a:t>
            </a:r>
            <a:r>
              <a:rPr lang="en-US" altLang="zh-CN" sz="2400" dirty="0">
                <a:hlinkClick r:id="rId9"/>
              </a:rPr>
              <a:t>: Premium Open Source Icon Pack for Ionic Framework</a:t>
            </a:r>
            <a:endParaRPr lang="en-US" altLang="zh-CN" sz="2400" dirty="0"/>
          </a:p>
          <a:p>
            <a:pPr>
              <a:lnSpc>
                <a:spcPct val="200000"/>
              </a:lnSpc>
            </a:pPr>
            <a:r>
              <a:rPr lang="en-US" altLang="zh-TW" sz="2400" dirty="0">
                <a:hlinkClick r:id="rId10"/>
              </a:rPr>
              <a:t>AOS - </a:t>
            </a:r>
            <a:r>
              <a:rPr lang="zh-TW" altLang="en-US" sz="2400" dirty="0">
                <a:hlinkClick r:id="rId10"/>
              </a:rPr>
              <a:t>在滾動庫上製作動畫 </a:t>
            </a:r>
            <a:r>
              <a:rPr lang="en-US" altLang="zh-TW" sz="2400" dirty="0">
                <a:hlinkClick r:id="rId10"/>
              </a:rPr>
              <a:t>(michalsnik.github.io)</a:t>
            </a:r>
            <a:endParaRPr lang="en-US" altLang="zh-CN" sz="2400" dirty="0"/>
          </a:p>
          <a:p>
            <a:pPr>
              <a:lnSpc>
                <a:spcPct val="200000"/>
              </a:lnSpc>
            </a:pPr>
            <a:r>
              <a:rPr lang="zh-TW" altLang="en-US" sz="2400" dirty="0">
                <a:hlinkClick r:id="rId11"/>
              </a:rPr>
              <a:t>天貓淘寶海外，花更少，買到寶！ </a:t>
            </a:r>
            <a:r>
              <a:rPr lang="en-US" altLang="zh-TW" sz="2400" dirty="0">
                <a:hlinkClick r:id="rId11"/>
              </a:rPr>
              <a:t>(taobao.com)</a:t>
            </a:r>
            <a:endParaRPr lang="en-US" altLang="zh-HK" sz="2400" dirty="0">
              <a:solidFill>
                <a:srgbClr val="AFB6BA"/>
              </a:solidFill>
              <a:latin typeface="+mj-ea"/>
              <a:ea typeface="+mj-ea"/>
              <a:cs typeface="ＭＳ Ｐゴシック" charset="0"/>
              <a:sym typeface="Open Sans" charset="0"/>
            </a:endParaRPr>
          </a:p>
        </p:txBody>
      </p:sp>
      <p:sp>
        <p:nvSpPr>
          <p:cNvPr id="3" name="Rectangle 5">
            <a:extLst>
              <a:ext uri="{FF2B5EF4-FFF2-40B4-BE49-F238E27FC236}">
                <a16:creationId xmlns:a16="http://schemas.microsoft.com/office/drawing/2014/main" id="{1A4199E0-82B0-B853-1A67-BD8D7704755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2077492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參考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429450"/>
      </p:ext>
    </p:extLst>
  </p:cSld>
  <p:clrMapOvr>
    <a:masterClrMapping/>
  </p:clrMapOvr>
  <p:transition spd="slow">
    <p:push dir="u"/>
  </p:transition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5">
            <a:extLst>
              <a:ext uri="{FF2B5EF4-FFF2-40B4-BE49-F238E27FC236}">
                <a16:creationId xmlns:a16="http://schemas.microsoft.com/office/drawing/2014/main" id="{563C39C2-C9B5-555C-4E4C-814035D9DAC3}"/>
              </a:ext>
            </a:extLst>
          </p:cNvPr>
          <p:cNvSpPr>
            <a:spLocks/>
          </p:cNvSpPr>
          <p:nvPr/>
        </p:nvSpPr>
        <p:spPr bwMode="auto">
          <a:xfrm>
            <a:off x="1219200" y="546100"/>
            <a:ext cx="8021638" cy="2324100"/>
          </a:xfrm>
          <a:prstGeom prst="rect">
            <a:avLst/>
          </a:prstGeom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0" tIns="0" rIns="0" bIns="0" anchor="b">
            <a:normAutofit/>
          </a:bodyPr>
          <a:lstStyle/>
          <a:p>
            <a:pPr algn="l" eaLnBrk="0" hangingPunct="0">
              <a:spcBef>
                <a:spcPts val="200"/>
              </a:spcBef>
            </a:pPr>
            <a:endParaRPr lang="en-US" sz="2000" b="1" dirty="0">
              <a:solidFill>
                <a:schemeClr val="tx1"/>
              </a:solidFill>
              <a:latin typeface="+mj-lt"/>
              <a:ea typeface="+mj-ea"/>
              <a:cs typeface="+mj-cs"/>
              <a:sym typeface="Gill Sans" charset="0"/>
            </a:endParaRPr>
          </a:p>
        </p:txBody>
      </p:sp>
      <p:sp>
        <p:nvSpPr>
          <p:cNvPr id="4" name="Rectangle 5">
            <a:extLst>
              <a:ext uri="{FF2B5EF4-FFF2-40B4-BE49-F238E27FC236}">
                <a16:creationId xmlns:a16="http://schemas.microsoft.com/office/drawing/2014/main" id="{DF6F9DDA-A972-66CE-B7A7-7F4A2F4348FF}"/>
              </a:ext>
            </a:extLst>
          </p:cNvPr>
          <p:cNvSpPr>
            <a:spLocks/>
          </p:cNvSpPr>
          <p:nvPr/>
        </p:nvSpPr>
        <p:spPr bwMode="auto">
          <a:xfrm>
            <a:off x="1476375" y="538329"/>
            <a:ext cx="3116238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源代碼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sp>
        <p:nvSpPr>
          <p:cNvPr id="5" name="Rectangle 5">
            <a:extLst>
              <a:ext uri="{FF2B5EF4-FFF2-40B4-BE49-F238E27FC236}">
                <a16:creationId xmlns:a16="http://schemas.microsoft.com/office/drawing/2014/main" id="{8F3EE8F2-DF4D-6EB8-4EF1-8CC8B9E99F46}"/>
              </a:ext>
            </a:extLst>
          </p:cNvPr>
          <p:cNvSpPr>
            <a:spLocks/>
          </p:cNvSpPr>
          <p:nvPr/>
        </p:nvSpPr>
        <p:spPr bwMode="auto">
          <a:xfrm>
            <a:off x="13537571" y="608653"/>
            <a:ext cx="2077492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HK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網站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97B5581C-3586-6202-61BF-416CB044BF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76375" y="2331397"/>
            <a:ext cx="10715625" cy="10715625"/>
          </a:xfrm>
          <a:prstGeom prst="round2DiagRect">
            <a:avLst>
              <a:gd name="adj1" fmla="val 16667"/>
              <a:gd name="adj2" fmla="val 0"/>
            </a:avLst>
          </a:prstGeom>
          <a:ln w="88900" cap="sq">
            <a:solidFill>
              <a:srgbClr val="FFFFFF"/>
            </a:soli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6" name="圖片 5">
            <a:extLst>
              <a:ext uri="{FF2B5EF4-FFF2-40B4-BE49-F238E27FC236}">
                <a16:creationId xmlns:a16="http://schemas.microsoft.com/office/drawing/2014/main" id="{CC369446-B16B-0F89-FF20-40D16BA617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21051" y="2188521"/>
            <a:ext cx="11001375" cy="11001375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</p:spPr>
      </p:pic>
    </p:spTree>
    <p:extLst>
      <p:ext uri="{BB962C8B-B14F-4D97-AF65-F5344CB8AC3E}">
        <p14:creationId xmlns:p14="http://schemas.microsoft.com/office/powerpoint/2010/main" val="3547378868"/>
      </p:ext>
    </p:extLst>
  </p:cSld>
  <p:clrMapOvr>
    <a:masterClrMapping/>
  </p:clrMapOvr>
  <p:transition spd="slow">
    <p:push dir="u"/>
  </p:transition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AutoShape 1"/>
          <p:cNvSpPr>
            <a:spLocks/>
          </p:cNvSpPr>
          <p:nvPr/>
        </p:nvSpPr>
        <p:spPr bwMode="auto">
          <a:xfrm>
            <a:off x="-12700" y="12700"/>
            <a:ext cx="24382413" cy="13716000"/>
          </a:xfrm>
          <a:custGeom>
            <a:avLst/>
            <a:gdLst>
              <a:gd name="T0" fmla="*/ 2147483647 w 21600"/>
              <a:gd name="T1" fmla="*/ 2147483647 h 21600"/>
              <a:gd name="T2" fmla="*/ 0 w 21600"/>
              <a:gd name="T3" fmla="*/ 2147483647 h 21600"/>
              <a:gd name="T4" fmla="*/ 0 w 21600"/>
              <a:gd name="T5" fmla="*/ 0 h 21600"/>
              <a:gd name="T6" fmla="*/ 2147483647 w 21600"/>
              <a:gd name="T7" fmla="*/ 0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0" t="0" r="r" b="b"/>
            <a:pathLst>
              <a:path w="21600" h="21600">
                <a:moveTo>
                  <a:pt x="21600" y="21600"/>
                </a:moveTo>
                <a:lnTo>
                  <a:pt x="0" y="21600"/>
                </a:lnTo>
                <a:lnTo>
                  <a:pt x="0" y="0"/>
                </a:lnTo>
                <a:lnTo>
                  <a:pt x="21600" y="0"/>
                </a:lnTo>
                <a:cubicBezTo>
                  <a:pt x="21600" y="0"/>
                  <a:pt x="21600" y="21600"/>
                  <a:pt x="21600" y="21600"/>
                </a:cubicBezTo>
                <a:close/>
                <a:moveTo>
                  <a:pt x="21600" y="21600"/>
                </a:moveTo>
              </a:path>
            </a:pathLst>
          </a:custGeom>
          <a:solidFill>
            <a:srgbClr val="18212C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4" name="AutoShape 2"/>
          <p:cNvSpPr>
            <a:spLocks/>
          </p:cNvSpPr>
          <p:nvPr/>
        </p:nvSpPr>
        <p:spPr bwMode="auto">
          <a:xfrm>
            <a:off x="-787400" y="8407400"/>
            <a:ext cx="25755600" cy="5316538"/>
          </a:xfrm>
          <a:custGeom>
            <a:avLst/>
            <a:gdLst>
              <a:gd name="T0" fmla="*/ 2147483647 w 21600"/>
              <a:gd name="T1" fmla="*/ 2147483647 h 21189"/>
              <a:gd name="T2" fmla="*/ 2147483647 w 21600"/>
              <a:gd name="T3" fmla="*/ 2147483647 h 21189"/>
              <a:gd name="T4" fmla="*/ 2147483647 w 21600"/>
              <a:gd name="T5" fmla="*/ 2147483647 h 21189"/>
              <a:gd name="T6" fmla="*/ 2147483647 w 21600"/>
              <a:gd name="T7" fmla="*/ 2147483647 h 21189"/>
              <a:gd name="T8" fmla="*/ 2147483647 w 21600"/>
              <a:gd name="T9" fmla="*/ 2147483647 h 21189"/>
              <a:gd name="T10" fmla="*/ 2147483647 w 21600"/>
              <a:gd name="T11" fmla="*/ 2147483647 h 21189"/>
              <a:gd name="T12" fmla="*/ 2147483647 w 21600"/>
              <a:gd name="T13" fmla="*/ 2147483647 h 21189"/>
              <a:gd name="T14" fmla="*/ 2147483647 w 21600"/>
              <a:gd name="T15" fmla="*/ 2147483647 h 21189"/>
              <a:gd name="T16" fmla="*/ 2147483647 w 21600"/>
              <a:gd name="T17" fmla="*/ 2147483647 h 21189"/>
              <a:gd name="T18" fmla="*/ 2147483647 w 21600"/>
              <a:gd name="T19" fmla="*/ 2147483647 h 21189"/>
              <a:gd name="T20" fmla="*/ 2147483647 w 21600"/>
              <a:gd name="T21" fmla="*/ 2147483647 h 21189"/>
              <a:gd name="T22" fmla="*/ 2147483647 w 21600"/>
              <a:gd name="T23" fmla="*/ 2147483647 h 21189"/>
              <a:gd name="T24" fmla="*/ 2147483647 w 21600"/>
              <a:gd name="T25" fmla="*/ 2147483647 h 21189"/>
              <a:gd name="T26" fmla="*/ 2147483647 w 21600"/>
              <a:gd name="T27" fmla="*/ 2147483647 h 21189"/>
              <a:gd name="T28" fmla="*/ 2147483647 w 21600"/>
              <a:gd name="T29" fmla="*/ 2147483647 h 21189"/>
              <a:gd name="T30" fmla="*/ 2147483647 w 21600"/>
              <a:gd name="T31" fmla="*/ 2147483647 h 21189"/>
              <a:gd name="T32" fmla="*/ 2147483647 w 21600"/>
              <a:gd name="T33" fmla="*/ 2147483647 h 21189"/>
              <a:gd name="T34" fmla="*/ 2147483647 w 21600"/>
              <a:gd name="T35" fmla="*/ 2147483647 h 21189"/>
              <a:gd name="T36" fmla="*/ 2147483647 w 21600"/>
              <a:gd name="T37" fmla="*/ 2147483647 h 21189"/>
              <a:gd name="T38" fmla="*/ 2147483647 w 21600"/>
              <a:gd name="T39" fmla="*/ 2147483647 h 21189"/>
              <a:gd name="T40" fmla="*/ 2147483647 w 21600"/>
              <a:gd name="T41" fmla="*/ 2147483647 h 21189"/>
              <a:gd name="T42" fmla="*/ 2147483647 w 21600"/>
              <a:gd name="T43" fmla="*/ 2147483647 h 21189"/>
              <a:gd name="T44" fmla="*/ 2147483647 w 21600"/>
              <a:gd name="T45" fmla="*/ 2147483647 h 21189"/>
              <a:gd name="T46" fmla="*/ 2147483647 w 21600"/>
              <a:gd name="T47" fmla="*/ 2147483647 h 21189"/>
              <a:gd name="T48" fmla="*/ 2147483647 w 21600"/>
              <a:gd name="T49" fmla="*/ 2147483647 h 21189"/>
              <a:gd name="T50" fmla="*/ 2147483647 w 21600"/>
              <a:gd name="T51" fmla="*/ 2147483647 h 21189"/>
              <a:gd name="T52" fmla="*/ 2147483647 w 21600"/>
              <a:gd name="T53" fmla="*/ 2147483647 h 21189"/>
              <a:gd name="T54" fmla="*/ 2147483647 w 21600"/>
              <a:gd name="T55" fmla="*/ 2147483647 h 21189"/>
              <a:gd name="T56" fmla="*/ 2147483647 w 21600"/>
              <a:gd name="T57" fmla="*/ 2147483647 h 21189"/>
              <a:gd name="T58" fmla="*/ 2147483647 w 21600"/>
              <a:gd name="T59" fmla="*/ 2147483647 h 21189"/>
              <a:gd name="T60" fmla="*/ 2147483647 w 21600"/>
              <a:gd name="T61" fmla="*/ 2147483647 h 21189"/>
              <a:gd name="T62" fmla="*/ 2147483647 w 21600"/>
              <a:gd name="T63" fmla="*/ 2147483647 h 21189"/>
              <a:gd name="T64" fmla="*/ 0 w 21600"/>
              <a:gd name="T65" fmla="*/ 2147483647 h 21189"/>
              <a:gd name="T66" fmla="*/ 0 w 21600"/>
              <a:gd name="T67" fmla="*/ 2147483647 h 21189"/>
              <a:gd name="T68" fmla="*/ 2147483647 w 21600"/>
              <a:gd name="T69" fmla="*/ 2147483647 h 21189"/>
              <a:gd name="T70" fmla="*/ 2147483647 w 21600"/>
              <a:gd name="T71" fmla="*/ 2147483647 h 21189"/>
              <a:gd name="T72" fmla="*/ 2147483647 w 21600"/>
              <a:gd name="T73" fmla="*/ 2147483647 h 21189"/>
              <a:gd name="T74" fmla="*/ 2147483647 w 21600"/>
              <a:gd name="T75" fmla="*/ 2147483647 h 21189"/>
              <a:gd name="T76" fmla="*/ 2147483647 w 21600"/>
              <a:gd name="T77" fmla="*/ 2147483647 h 21189"/>
              <a:gd name="T78" fmla="*/ 2147483647 w 21600"/>
              <a:gd name="T79" fmla="*/ 2147483647 h 21189"/>
              <a:gd name="T80" fmla="*/ 2147483647 w 21600"/>
              <a:gd name="T81" fmla="*/ 2147483647 h 21189"/>
              <a:gd name="T82" fmla="*/ 2147483647 w 21600"/>
              <a:gd name="T83" fmla="*/ 2147483647 h 21189"/>
              <a:gd name="T84" fmla="*/ 2147483647 w 21600"/>
              <a:gd name="T85" fmla="*/ 2147483647 h 21189"/>
              <a:gd name="T86" fmla="*/ 2147483647 w 21600"/>
              <a:gd name="T87" fmla="*/ 2147483647 h 21189"/>
              <a:gd name="T88" fmla="*/ 2147483647 w 21600"/>
              <a:gd name="T89" fmla="*/ 2147483647 h 21189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21600" h="21189">
                <a:moveTo>
                  <a:pt x="5815" y="9776"/>
                </a:moveTo>
                <a:cubicBezTo>
                  <a:pt x="6029" y="9763"/>
                  <a:pt x="6056" y="9775"/>
                  <a:pt x="5815" y="9776"/>
                </a:cubicBezTo>
                <a:cubicBezTo>
                  <a:pt x="5815" y="9776"/>
                  <a:pt x="5815" y="9776"/>
                  <a:pt x="5815" y="9776"/>
                </a:cubicBezTo>
                <a:close/>
                <a:moveTo>
                  <a:pt x="5673" y="9762"/>
                </a:moveTo>
                <a:cubicBezTo>
                  <a:pt x="5714" y="9755"/>
                  <a:pt x="5754" y="9752"/>
                  <a:pt x="5792" y="9752"/>
                </a:cubicBezTo>
                <a:cubicBezTo>
                  <a:pt x="5800" y="9752"/>
                  <a:pt x="5807" y="9752"/>
                  <a:pt x="5815" y="9752"/>
                </a:cubicBezTo>
                <a:cubicBezTo>
                  <a:pt x="5774" y="9752"/>
                  <a:pt x="5726" y="9757"/>
                  <a:pt x="5673" y="9762"/>
                </a:cubicBezTo>
                <a:close/>
                <a:moveTo>
                  <a:pt x="18267" y="7961"/>
                </a:moveTo>
                <a:cubicBezTo>
                  <a:pt x="18273" y="7969"/>
                  <a:pt x="18279" y="7976"/>
                  <a:pt x="18286" y="7984"/>
                </a:cubicBezTo>
                <a:cubicBezTo>
                  <a:pt x="18320" y="8024"/>
                  <a:pt x="18355" y="8068"/>
                  <a:pt x="18390" y="8116"/>
                </a:cubicBezTo>
                <a:cubicBezTo>
                  <a:pt x="18343" y="8057"/>
                  <a:pt x="18302" y="8005"/>
                  <a:pt x="18267" y="7961"/>
                </a:cubicBezTo>
                <a:cubicBezTo>
                  <a:pt x="18056" y="7714"/>
                  <a:pt x="18081" y="7730"/>
                  <a:pt x="18267" y="7961"/>
                </a:cubicBezTo>
                <a:close/>
                <a:moveTo>
                  <a:pt x="19623" y="12306"/>
                </a:moveTo>
                <a:cubicBezTo>
                  <a:pt x="19014" y="11268"/>
                  <a:pt x="18338" y="10417"/>
                  <a:pt x="17607" y="9954"/>
                </a:cubicBezTo>
                <a:cubicBezTo>
                  <a:pt x="13941" y="7636"/>
                  <a:pt x="13160" y="6834"/>
                  <a:pt x="13160" y="6834"/>
                </a:cubicBezTo>
                <a:cubicBezTo>
                  <a:pt x="13160" y="6834"/>
                  <a:pt x="15518" y="7057"/>
                  <a:pt x="17903" y="8145"/>
                </a:cubicBezTo>
                <a:cubicBezTo>
                  <a:pt x="17896" y="8135"/>
                  <a:pt x="17890" y="8125"/>
                  <a:pt x="17883" y="8116"/>
                </a:cubicBezTo>
                <a:cubicBezTo>
                  <a:pt x="17891" y="8126"/>
                  <a:pt x="17898" y="8136"/>
                  <a:pt x="17906" y="8146"/>
                </a:cubicBezTo>
                <a:cubicBezTo>
                  <a:pt x="18368" y="8357"/>
                  <a:pt x="18830" y="8600"/>
                  <a:pt x="19277" y="8880"/>
                </a:cubicBezTo>
                <a:cubicBezTo>
                  <a:pt x="19010" y="8214"/>
                  <a:pt x="18729" y="7550"/>
                  <a:pt x="18462" y="6939"/>
                </a:cubicBezTo>
                <a:cubicBezTo>
                  <a:pt x="16931" y="5794"/>
                  <a:pt x="15492" y="4810"/>
                  <a:pt x="15070" y="4694"/>
                </a:cubicBezTo>
                <a:cubicBezTo>
                  <a:pt x="14600" y="4565"/>
                  <a:pt x="15868" y="4478"/>
                  <a:pt x="17628" y="5105"/>
                </a:cubicBezTo>
                <a:cubicBezTo>
                  <a:pt x="17350" y="4521"/>
                  <a:pt x="16888" y="4429"/>
                  <a:pt x="16861" y="4387"/>
                </a:cubicBezTo>
                <a:cubicBezTo>
                  <a:pt x="16362" y="3603"/>
                  <a:pt x="15987" y="3643"/>
                  <a:pt x="14894" y="2363"/>
                </a:cubicBezTo>
                <a:cubicBezTo>
                  <a:pt x="12876" y="0"/>
                  <a:pt x="13126" y="481"/>
                  <a:pt x="11368" y="35"/>
                </a:cubicBezTo>
                <a:cubicBezTo>
                  <a:pt x="9611" y="-411"/>
                  <a:pt x="6913" y="3535"/>
                  <a:pt x="5395" y="5140"/>
                </a:cubicBezTo>
                <a:cubicBezTo>
                  <a:pt x="4681" y="5894"/>
                  <a:pt x="4025" y="6844"/>
                  <a:pt x="3431" y="7890"/>
                </a:cubicBezTo>
                <a:cubicBezTo>
                  <a:pt x="6363" y="6387"/>
                  <a:pt x="10536" y="6384"/>
                  <a:pt x="10536" y="6384"/>
                </a:cubicBezTo>
                <a:cubicBezTo>
                  <a:pt x="10536" y="6384"/>
                  <a:pt x="9039" y="6834"/>
                  <a:pt x="5937" y="8439"/>
                </a:cubicBezTo>
                <a:cubicBezTo>
                  <a:pt x="5192" y="8824"/>
                  <a:pt x="4451" y="9462"/>
                  <a:pt x="3757" y="10208"/>
                </a:cubicBezTo>
                <a:cubicBezTo>
                  <a:pt x="4622" y="9922"/>
                  <a:pt x="5381" y="9820"/>
                  <a:pt x="5780" y="9786"/>
                </a:cubicBezTo>
                <a:cubicBezTo>
                  <a:pt x="4609" y="9982"/>
                  <a:pt x="2597" y="13065"/>
                  <a:pt x="1316" y="15451"/>
                </a:cubicBezTo>
                <a:cubicBezTo>
                  <a:pt x="793" y="16426"/>
                  <a:pt x="324" y="18865"/>
                  <a:pt x="0" y="21050"/>
                </a:cubicBezTo>
                <a:lnTo>
                  <a:pt x="0" y="21189"/>
                </a:lnTo>
                <a:lnTo>
                  <a:pt x="56" y="21189"/>
                </a:lnTo>
                <a:cubicBezTo>
                  <a:pt x="1087" y="16044"/>
                  <a:pt x="3470" y="14141"/>
                  <a:pt x="2054" y="16374"/>
                </a:cubicBezTo>
                <a:cubicBezTo>
                  <a:pt x="1443" y="17336"/>
                  <a:pt x="1004" y="19200"/>
                  <a:pt x="685" y="21189"/>
                </a:cubicBezTo>
                <a:lnTo>
                  <a:pt x="21218" y="21189"/>
                </a:lnTo>
                <a:cubicBezTo>
                  <a:pt x="21080" y="20160"/>
                  <a:pt x="20901" y="19213"/>
                  <a:pt x="20671" y="18433"/>
                </a:cubicBezTo>
                <a:cubicBezTo>
                  <a:pt x="19853" y="15658"/>
                  <a:pt x="20771" y="17505"/>
                  <a:pt x="21501" y="21189"/>
                </a:cubicBezTo>
                <a:lnTo>
                  <a:pt x="21600" y="21189"/>
                </a:lnTo>
                <a:lnTo>
                  <a:pt x="21600" y="19421"/>
                </a:lnTo>
                <a:cubicBezTo>
                  <a:pt x="21536" y="19015"/>
                  <a:pt x="21461" y="18650"/>
                  <a:pt x="21381" y="18342"/>
                </a:cubicBezTo>
                <a:cubicBezTo>
                  <a:pt x="20898" y="16482"/>
                  <a:pt x="20263" y="14245"/>
                  <a:pt x="19623" y="12306"/>
                </a:cubicBezTo>
                <a:close/>
                <a:moveTo>
                  <a:pt x="19623" y="12306"/>
                </a:moveTo>
              </a:path>
            </a:pathLst>
          </a:custGeom>
          <a:solidFill>
            <a:schemeClr val="accent1"/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5" name="AutoShape 9"/>
          <p:cNvSpPr>
            <a:spLocks/>
          </p:cNvSpPr>
          <p:nvPr/>
        </p:nvSpPr>
        <p:spPr bwMode="auto">
          <a:xfrm>
            <a:off x="12700" y="12700"/>
            <a:ext cx="24382413" cy="7707313"/>
          </a:xfrm>
          <a:custGeom>
            <a:avLst/>
            <a:gdLst>
              <a:gd name="T0" fmla="*/ 0 w 21600"/>
              <a:gd name="T1" fmla="*/ 2147483647 h 21600"/>
              <a:gd name="T2" fmla="*/ 2147483647 w 21600"/>
              <a:gd name="T3" fmla="*/ 2147483647 h 21600"/>
              <a:gd name="T4" fmla="*/ 0 w 21600"/>
              <a:gd name="T5" fmla="*/ 2147483647 h 21600"/>
              <a:gd name="T6" fmla="*/ 0 w 21600"/>
              <a:gd name="T7" fmla="*/ 2147483647 h 21600"/>
              <a:gd name="T8" fmla="*/ 2147483647 w 21600"/>
              <a:gd name="T9" fmla="*/ 2147483647 h 21600"/>
              <a:gd name="T10" fmla="*/ 2147483647 w 21600"/>
              <a:gd name="T11" fmla="*/ 2147483647 h 21600"/>
              <a:gd name="T12" fmla="*/ 2147483647 w 21600"/>
              <a:gd name="T13" fmla="*/ 2147483647 h 21600"/>
              <a:gd name="T14" fmla="*/ 2147483647 w 21600"/>
              <a:gd name="T15" fmla="*/ 2147483647 h 21600"/>
              <a:gd name="T16" fmla="*/ 2147483647 w 21600"/>
              <a:gd name="T17" fmla="*/ 2147483647 h 21600"/>
              <a:gd name="T18" fmla="*/ 2147483647 w 21600"/>
              <a:gd name="T19" fmla="*/ 2147483647 h 21600"/>
              <a:gd name="T20" fmla="*/ 2147483647 w 21600"/>
              <a:gd name="T21" fmla="*/ 2147483647 h 21600"/>
              <a:gd name="T22" fmla="*/ 2147483647 w 21600"/>
              <a:gd name="T23" fmla="*/ 2147483647 h 21600"/>
              <a:gd name="T24" fmla="*/ 2147483647 w 21600"/>
              <a:gd name="T25" fmla="*/ 2147483647 h 21600"/>
              <a:gd name="T26" fmla="*/ 2147483647 w 21600"/>
              <a:gd name="T27" fmla="*/ 2147483647 h 21600"/>
              <a:gd name="T28" fmla="*/ 2147483647 w 21600"/>
              <a:gd name="T29" fmla="*/ 2147483647 h 21600"/>
              <a:gd name="T30" fmla="*/ 2147483647 w 21600"/>
              <a:gd name="T31" fmla="*/ 2147483647 h 21600"/>
              <a:gd name="T32" fmla="*/ 2147483647 w 21600"/>
              <a:gd name="T33" fmla="*/ 2147483647 h 21600"/>
              <a:gd name="T34" fmla="*/ 2147483647 w 21600"/>
              <a:gd name="T35" fmla="*/ 2147483647 h 21600"/>
              <a:gd name="T36" fmla="*/ 2147483647 w 21600"/>
              <a:gd name="T37" fmla="*/ 2147483647 h 21600"/>
              <a:gd name="T38" fmla="*/ 2147483647 w 21600"/>
              <a:gd name="T39" fmla="*/ 2147483647 h 21600"/>
              <a:gd name="T40" fmla="*/ 2147483647 w 21600"/>
              <a:gd name="T41" fmla="*/ 2147483647 h 21600"/>
              <a:gd name="T42" fmla="*/ 2147483647 w 21600"/>
              <a:gd name="T43" fmla="*/ 2147483647 h 21600"/>
              <a:gd name="T44" fmla="*/ 2147483647 w 21600"/>
              <a:gd name="T45" fmla="*/ 2147483647 h 21600"/>
              <a:gd name="T46" fmla="*/ 2147483647 w 21600"/>
              <a:gd name="T47" fmla="*/ 2147483647 h 21600"/>
              <a:gd name="T48" fmla="*/ 2147483647 w 21600"/>
              <a:gd name="T49" fmla="*/ 2147483647 h 21600"/>
              <a:gd name="T50" fmla="*/ 2147483647 w 21600"/>
              <a:gd name="T51" fmla="*/ 2147483647 h 21600"/>
              <a:gd name="T52" fmla="*/ 2147483647 w 21600"/>
              <a:gd name="T53" fmla="*/ 0 h 21600"/>
              <a:gd name="T54" fmla="*/ 0 w 21600"/>
              <a:gd name="T55" fmla="*/ 0 h 21600"/>
              <a:gd name="T56" fmla="*/ 0 w 21600"/>
              <a:gd name="T57" fmla="*/ 2147483647 h 21600"/>
              <a:gd name="T58" fmla="*/ 0 w 21600"/>
              <a:gd name="T59" fmla="*/ 2147483647 h 21600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</a:gdLst>
            <a:ahLst/>
            <a:cxnLst>
              <a:cxn ang="T60">
                <a:pos x="T0" y="T1"/>
              </a:cxn>
              <a:cxn ang="T61">
                <a:pos x="T2" y="T3"/>
              </a:cxn>
              <a:cxn ang="T62">
                <a:pos x="T4" y="T5"/>
              </a:cxn>
              <a:cxn ang="T63">
                <a:pos x="T6" y="T7"/>
              </a:cxn>
              <a:cxn ang="T64">
                <a:pos x="T8" y="T9"/>
              </a:cxn>
              <a:cxn ang="T65">
                <a:pos x="T10" y="T11"/>
              </a:cxn>
              <a:cxn ang="T66">
                <a:pos x="T12" y="T13"/>
              </a:cxn>
              <a:cxn ang="T67">
                <a:pos x="T14" y="T15"/>
              </a:cxn>
              <a:cxn ang="T68">
                <a:pos x="T16" y="T17"/>
              </a:cxn>
              <a:cxn ang="T69">
                <a:pos x="T18" y="T19"/>
              </a:cxn>
              <a:cxn ang="T70">
                <a:pos x="T20" y="T21"/>
              </a:cxn>
              <a:cxn ang="T71">
                <a:pos x="T22" y="T23"/>
              </a:cxn>
              <a:cxn ang="T72">
                <a:pos x="T24" y="T25"/>
              </a:cxn>
              <a:cxn ang="T73">
                <a:pos x="T26" y="T27"/>
              </a:cxn>
              <a:cxn ang="T74">
                <a:pos x="T28" y="T29"/>
              </a:cxn>
              <a:cxn ang="T75">
                <a:pos x="T30" y="T31"/>
              </a:cxn>
              <a:cxn ang="T76">
                <a:pos x="T32" y="T33"/>
              </a:cxn>
              <a:cxn ang="T77">
                <a:pos x="T34" y="T35"/>
              </a:cxn>
              <a:cxn ang="T78">
                <a:pos x="T36" y="T37"/>
              </a:cxn>
              <a:cxn ang="T79">
                <a:pos x="T38" y="T39"/>
              </a:cxn>
              <a:cxn ang="T80">
                <a:pos x="T40" y="T41"/>
              </a:cxn>
              <a:cxn ang="T81">
                <a:pos x="T42" y="T43"/>
              </a:cxn>
              <a:cxn ang="T82">
                <a:pos x="T44" y="T45"/>
              </a:cxn>
              <a:cxn ang="T83">
                <a:pos x="T46" y="T47"/>
              </a:cxn>
              <a:cxn ang="T84">
                <a:pos x="T48" y="T49"/>
              </a:cxn>
              <a:cxn ang="T85">
                <a:pos x="T50" y="T51"/>
              </a:cxn>
              <a:cxn ang="T86">
                <a:pos x="T52" y="T53"/>
              </a:cxn>
              <a:cxn ang="T87">
                <a:pos x="T54" y="T55"/>
              </a:cxn>
              <a:cxn ang="T88">
                <a:pos x="T56" y="T57"/>
              </a:cxn>
              <a:cxn ang="T89">
                <a:pos x="T58" y="T59"/>
              </a:cxn>
            </a:cxnLst>
            <a:rect l="0" t="0" r="r" b="b"/>
            <a:pathLst>
              <a:path w="21600" h="21600">
                <a:moveTo>
                  <a:pt x="0" y="12713"/>
                </a:moveTo>
                <a:cubicBezTo>
                  <a:pt x="22" y="13340"/>
                  <a:pt x="44" y="13943"/>
                  <a:pt x="63" y="14503"/>
                </a:cubicBezTo>
                <a:cubicBezTo>
                  <a:pt x="41" y="14567"/>
                  <a:pt x="20" y="14631"/>
                  <a:pt x="0" y="14695"/>
                </a:cubicBezTo>
                <a:lnTo>
                  <a:pt x="0" y="21600"/>
                </a:lnTo>
                <a:cubicBezTo>
                  <a:pt x="327" y="19856"/>
                  <a:pt x="793" y="17909"/>
                  <a:pt x="1316" y="17130"/>
                </a:cubicBezTo>
                <a:cubicBezTo>
                  <a:pt x="2596" y="15225"/>
                  <a:pt x="4608" y="12763"/>
                  <a:pt x="5779" y="12607"/>
                </a:cubicBezTo>
                <a:cubicBezTo>
                  <a:pt x="5380" y="12634"/>
                  <a:pt x="4621" y="12716"/>
                  <a:pt x="3756" y="12945"/>
                </a:cubicBezTo>
                <a:cubicBezTo>
                  <a:pt x="4450" y="12349"/>
                  <a:pt x="5191" y="11839"/>
                  <a:pt x="5936" y="11532"/>
                </a:cubicBezTo>
                <a:cubicBezTo>
                  <a:pt x="9037" y="10250"/>
                  <a:pt x="10534" y="9892"/>
                  <a:pt x="10534" y="9892"/>
                </a:cubicBezTo>
                <a:cubicBezTo>
                  <a:pt x="10534" y="9892"/>
                  <a:pt x="6362" y="9893"/>
                  <a:pt x="3431" y="11094"/>
                </a:cubicBezTo>
                <a:cubicBezTo>
                  <a:pt x="4025" y="10259"/>
                  <a:pt x="4680" y="9500"/>
                  <a:pt x="5393" y="8898"/>
                </a:cubicBezTo>
                <a:cubicBezTo>
                  <a:pt x="6912" y="7616"/>
                  <a:pt x="9384" y="6478"/>
                  <a:pt x="11141" y="6833"/>
                </a:cubicBezTo>
                <a:cubicBezTo>
                  <a:pt x="12898" y="7189"/>
                  <a:pt x="12790" y="6683"/>
                  <a:pt x="14959" y="7403"/>
                </a:cubicBezTo>
                <a:cubicBezTo>
                  <a:pt x="16092" y="7779"/>
                  <a:pt x="17019" y="8115"/>
                  <a:pt x="17127" y="8115"/>
                </a:cubicBezTo>
                <a:cubicBezTo>
                  <a:pt x="17156" y="8115"/>
                  <a:pt x="17347" y="8404"/>
                  <a:pt x="17625" y="8870"/>
                </a:cubicBezTo>
                <a:cubicBezTo>
                  <a:pt x="15865" y="8369"/>
                  <a:pt x="14598" y="8439"/>
                  <a:pt x="15067" y="8542"/>
                </a:cubicBezTo>
                <a:cubicBezTo>
                  <a:pt x="15489" y="8634"/>
                  <a:pt x="16928" y="9420"/>
                  <a:pt x="18459" y="10334"/>
                </a:cubicBezTo>
                <a:cubicBezTo>
                  <a:pt x="18726" y="10822"/>
                  <a:pt x="19007" y="11352"/>
                  <a:pt x="19274" y="11884"/>
                </a:cubicBezTo>
                <a:cubicBezTo>
                  <a:pt x="18827" y="11661"/>
                  <a:pt x="18365" y="11466"/>
                  <a:pt x="17903" y="11298"/>
                </a:cubicBezTo>
                <a:cubicBezTo>
                  <a:pt x="17895" y="11290"/>
                  <a:pt x="17888" y="11282"/>
                  <a:pt x="17880" y="11274"/>
                </a:cubicBezTo>
                <a:cubicBezTo>
                  <a:pt x="17887" y="11281"/>
                  <a:pt x="17893" y="11289"/>
                  <a:pt x="17900" y="11297"/>
                </a:cubicBezTo>
                <a:cubicBezTo>
                  <a:pt x="15516" y="10429"/>
                  <a:pt x="13158" y="10250"/>
                  <a:pt x="13158" y="10250"/>
                </a:cubicBezTo>
                <a:cubicBezTo>
                  <a:pt x="13158" y="10250"/>
                  <a:pt x="13939" y="10891"/>
                  <a:pt x="17605" y="12742"/>
                </a:cubicBezTo>
                <a:cubicBezTo>
                  <a:pt x="18336" y="13111"/>
                  <a:pt x="19012" y="13790"/>
                  <a:pt x="19621" y="14619"/>
                </a:cubicBezTo>
                <a:cubicBezTo>
                  <a:pt x="20261" y="16168"/>
                  <a:pt x="20896" y="17953"/>
                  <a:pt x="21379" y="19439"/>
                </a:cubicBezTo>
                <a:cubicBezTo>
                  <a:pt x="21459" y="19684"/>
                  <a:pt x="21533" y="19975"/>
                  <a:pt x="21600" y="20300"/>
                </a:cubicBezTo>
                <a:lnTo>
                  <a:pt x="21600" y="0"/>
                </a:lnTo>
                <a:lnTo>
                  <a:pt x="0" y="0"/>
                </a:lnTo>
                <a:cubicBezTo>
                  <a:pt x="0" y="0"/>
                  <a:pt x="0" y="12713"/>
                  <a:pt x="0" y="12713"/>
                </a:cubicBezTo>
                <a:close/>
                <a:moveTo>
                  <a:pt x="0" y="12713"/>
                </a:moveTo>
              </a:path>
            </a:pathLst>
          </a:custGeom>
          <a:solidFill>
            <a:srgbClr val="10161D">
              <a:alpha val="50195"/>
            </a:srgbClr>
          </a:solidFill>
          <a:ln>
            <a:noFill/>
          </a:ln>
          <a:extLst>
            <a:ext uri="{91240B29-F687-4f45-9708-019B960494DF}">
              <a14:hiddenLine xmlns="" xmlns:a14="http://schemas.microsoft.com/office/drawing/2010/main" w="12700" cap="flat">
                <a:solidFill>
                  <a:schemeClr val="tx1">
                    <a:alpha val="50195"/>
                  </a:schemeClr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8308" name="Group 106"/>
          <p:cNvGrpSpPr>
            <a:grpSpLocks/>
          </p:cNvGrpSpPr>
          <p:nvPr/>
        </p:nvGrpSpPr>
        <p:grpSpPr bwMode="auto">
          <a:xfrm>
            <a:off x="6858000" y="9372600"/>
            <a:ext cx="1752600" cy="1752600"/>
            <a:chOff x="4771655" y="5504679"/>
            <a:chExt cx="3932238" cy="3932238"/>
          </a:xfrm>
        </p:grpSpPr>
        <p:sp>
          <p:nvSpPr>
            <p:cNvPr id="8310" name="AutoShape 23"/>
            <p:cNvSpPr>
              <a:spLocks/>
            </p:cNvSpPr>
            <p:nvPr/>
          </p:nvSpPr>
          <p:spPr bwMode="auto">
            <a:xfrm>
              <a:off x="4771655" y="5504679"/>
              <a:ext cx="3932238" cy="3932238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0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4849C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11" name="AutoShape 58"/>
            <p:cNvSpPr>
              <a:spLocks/>
            </p:cNvSpPr>
            <p:nvPr/>
          </p:nvSpPr>
          <p:spPr bwMode="auto">
            <a:xfrm>
              <a:off x="5571755" y="5542778"/>
              <a:ext cx="3108326" cy="2495549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0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0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14968"/>
                  </a:moveTo>
                  <a:cubicBezTo>
                    <a:pt x="21600" y="16428"/>
                    <a:pt x="21406" y="17837"/>
                    <a:pt x="21052" y="19171"/>
                  </a:cubicBezTo>
                  <a:cubicBezTo>
                    <a:pt x="18914" y="20705"/>
                    <a:pt x="16362" y="21600"/>
                    <a:pt x="13618" y="21600"/>
                  </a:cubicBezTo>
                  <a:cubicBezTo>
                    <a:pt x="6097" y="21600"/>
                    <a:pt x="0" y="14899"/>
                    <a:pt x="0" y="6632"/>
                  </a:cubicBezTo>
                  <a:cubicBezTo>
                    <a:pt x="0" y="5172"/>
                    <a:pt x="194" y="3763"/>
                    <a:pt x="548" y="2429"/>
                  </a:cubicBezTo>
                  <a:cubicBezTo>
                    <a:pt x="2686" y="895"/>
                    <a:pt x="5238" y="0"/>
                    <a:pt x="7982" y="0"/>
                  </a:cubicBezTo>
                  <a:cubicBezTo>
                    <a:pt x="15503" y="0"/>
                    <a:pt x="21600" y="6701"/>
                    <a:pt x="21600" y="14968"/>
                  </a:cubicBezTo>
                  <a:close/>
                  <a:moveTo>
                    <a:pt x="21600" y="14968"/>
                  </a:moveTo>
                </a:path>
              </a:pathLst>
            </a:custGeom>
            <a:solidFill>
              <a:srgbClr val="6B6EDB">
                <a:alpha val="70195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>
                      <a:alpha val="70195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8197" name="Line 3"/>
          <p:cNvSpPr>
            <a:spLocks noChangeShapeType="1"/>
          </p:cNvSpPr>
          <p:nvPr/>
        </p:nvSpPr>
        <p:spPr bwMode="auto">
          <a:xfrm>
            <a:off x="12663488" y="11361738"/>
            <a:ext cx="0" cy="4906962"/>
          </a:xfrm>
          <a:prstGeom prst="line">
            <a:avLst/>
          </a:prstGeom>
          <a:noFill/>
          <a:ln w="76200">
            <a:solidFill>
              <a:srgbClr val="61768D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8198" name="Group 8"/>
          <p:cNvGrpSpPr>
            <a:grpSpLocks/>
          </p:cNvGrpSpPr>
          <p:nvPr/>
        </p:nvGrpSpPr>
        <p:grpSpPr bwMode="auto">
          <a:xfrm>
            <a:off x="469900" y="190500"/>
            <a:ext cx="6883400" cy="5143500"/>
            <a:chOff x="469900" y="190500"/>
            <a:chExt cx="6883400" cy="5143500"/>
          </a:xfrm>
        </p:grpSpPr>
        <p:sp>
          <p:nvSpPr>
            <p:cNvPr id="8298" name="AutoShape 4"/>
            <p:cNvSpPr>
              <a:spLocks/>
            </p:cNvSpPr>
            <p:nvPr/>
          </p:nvSpPr>
          <p:spPr bwMode="auto">
            <a:xfrm>
              <a:off x="6388100" y="4508500"/>
              <a:ext cx="158750" cy="1588"/>
            </a:xfrm>
            <a:custGeom>
              <a:avLst/>
              <a:gdLst>
                <a:gd name="T0" fmla="*/ 53157386 w 21600"/>
                <a:gd name="T1" fmla="*/ 0 h 21600"/>
                <a:gd name="T2" fmla="*/ 0 w 21600"/>
                <a:gd name="T3" fmla="*/ 1 h 21600"/>
                <a:gd name="T4" fmla="*/ 63022214 w 21600"/>
                <a:gd name="T5" fmla="*/ 0 h 21600"/>
                <a:gd name="T6" fmla="*/ 53157386 w 21600"/>
                <a:gd name="T7" fmla="*/ 0 h 21600"/>
                <a:gd name="T8" fmla="*/ 53157386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18219" y="0"/>
                  </a:moveTo>
                  <a:cubicBezTo>
                    <a:pt x="12303" y="0"/>
                    <a:pt x="6223" y="7515"/>
                    <a:pt x="0" y="21600"/>
                  </a:cubicBezTo>
                  <a:cubicBezTo>
                    <a:pt x="8167" y="12147"/>
                    <a:pt x="15403" y="0"/>
                    <a:pt x="21600" y="0"/>
                  </a:cubicBezTo>
                  <a:cubicBezTo>
                    <a:pt x="20501" y="0"/>
                    <a:pt x="19391" y="0"/>
                    <a:pt x="18219" y="0"/>
                  </a:cubicBezTo>
                  <a:close/>
                  <a:moveTo>
                    <a:pt x="18219" y="0"/>
                  </a:moveTo>
                </a:path>
              </a:pathLst>
            </a:custGeom>
            <a:solidFill>
              <a:srgbClr val="31445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99" name="AutoShape 5"/>
            <p:cNvSpPr>
              <a:spLocks/>
            </p:cNvSpPr>
            <p:nvPr/>
          </p:nvSpPr>
          <p:spPr bwMode="auto">
            <a:xfrm>
              <a:off x="6553200" y="4508500"/>
              <a:ext cx="192088" cy="1588"/>
            </a:xfrm>
            <a:custGeom>
              <a:avLst/>
              <a:gdLst>
                <a:gd name="T0" fmla="*/ 0 w 15305"/>
                <a:gd name="T1" fmla="*/ 7 h 9875"/>
                <a:gd name="T2" fmla="*/ 0 w 15305"/>
                <a:gd name="T3" fmla="*/ 7 h 9875"/>
                <a:gd name="T4" fmla="*/ 0 w 15305"/>
                <a:gd name="T5" fmla="*/ 7 h 9875"/>
                <a:gd name="T6" fmla="*/ 0 w 15305"/>
                <a:gd name="T7" fmla="*/ 7 h 987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305" h="9875">
                  <a:moveTo>
                    <a:pt x="0" y="9875"/>
                  </a:moveTo>
                  <a:cubicBezTo>
                    <a:pt x="21600" y="8664"/>
                    <a:pt x="19176" y="-11725"/>
                    <a:pt x="0" y="9875"/>
                  </a:cubicBezTo>
                  <a:cubicBezTo>
                    <a:pt x="0" y="9875"/>
                    <a:pt x="0" y="9875"/>
                    <a:pt x="0" y="9875"/>
                  </a:cubicBezTo>
                  <a:close/>
                  <a:moveTo>
                    <a:pt x="0" y="9875"/>
                  </a:moveTo>
                </a:path>
              </a:pathLst>
            </a:custGeom>
            <a:solidFill>
              <a:srgbClr val="31445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0" name="AutoShape 26"/>
            <p:cNvSpPr>
              <a:spLocks/>
            </p:cNvSpPr>
            <p:nvPr/>
          </p:nvSpPr>
          <p:spPr bwMode="auto">
            <a:xfrm>
              <a:off x="2501900" y="1816100"/>
              <a:ext cx="155575" cy="155575"/>
            </a:xfrm>
            <a:custGeom>
              <a:avLst/>
              <a:gdLst>
                <a:gd name="T0" fmla="*/ 58129677 w 21600"/>
                <a:gd name="T1" fmla="*/ 29065047 h 21600"/>
                <a:gd name="T2" fmla="*/ 29065047 w 21600"/>
                <a:gd name="T3" fmla="*/ 58129677 h 21600"/>
                <a:gd name="T4" fmla="*/ 0 w 21600"/>
                <a:gd name="T5" fmla="*/ 29065047 h 21600"/>
                <a:gd name="T6" fmla="*/ 29065047 w 21600"/>
                <a:gd name="T7" fmla="*/ 0 h 21600"/>
                <a:gd name="T8" fmla="*/ 58129677 w 21600"/>
                <a:gd name="T9" fmla="*/ 29065047 h 21600"/>
                <a:gd name="T10" fmla="*/ 58129677 w 21600"/>
                <a:gd name="T11" fmla="*/ 290650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1" name="AutoShape 27"/>
            <p:cNvSpPr>
              <a:spLocks/>
            </p:cNvSpPr>
            <p:nvPr/>
          </p:nvSpPr>
          <p:spPr bwMode="auto">
            <a:xfrm>
              <a:off x="1524000" y="2705100"/>
              <a:ext cx="266700" cy="266700"/>
            </a:xfrm>
            <a:custGeom>
              <a:avLst/>
              <a:gdLst>
                <a:gd name="T0" fmla="*/ 502031289 w 21600"/>
                <a:gd name="T1" fmla="*/ 251015645 h 21600"/>
                <a:gd name="T2" fmla="*/ 251015645 w 21600"/>
                <a:gd name="T3" fmla="*/ 502031289 h 21600"/>
                <a:gd name="T4" fmla="*/ 0 w 21600"/>
                <a:gd name="T5" fmla="*/ 251015645 h 21600"/>
                <a:gd name="T6" fmla="*/ 251015645 w 21600"/>
                <a:gd name="T7" fmla="*/ 0 h 21600"/>
                <a:gd name="T8" fmla="*/ 502031289 w 21600"/>
                <a:gd name="T9" fmla="*/ 251015645 h 21600"/>
                <a:gd name="T10" fmla="*/ 502031289 w 21600"/>
                <a:gd name="T11" fmla="*/ 251015645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2" name="AutoShape 28"/>
            <p:cNvSpPr>
              <a:spLocks/>
            </p:cNvSpPr>
            <p:nvPr/>
          </p:nvSpPr>
          <p:spPr bwMode="auto">
            <a:xfrm>
              <a:off x="3822700" y="2705100"/>
              <a:ext cx="266700" cy="266700"/>
            </a:xfrm>
            <a:custGeom>
              <a:avLst/>
              <a:gdLst>
                <a:gd name="T0" fmla="*/ 502031289 w 21600"/>
                <a:gd name="T1" fmla="*/ 251015645 h 21600"/>
                <a:gd name="T2" fmla="*/ 251015645 w 21600"/>
                <a:gd name="T3" fmla="*/ 502031289 h 21600"/>
                <a:gd name="T4" fmla="*/ 0 w 21600"/>
                <a:gd name="T5" fmla="*/ 251015645 h 21600"/>
                <a:gd name="T6" fmla="*/ 251015645 w 21600"/>
                <a:gd name="T7" fmla="*/ 0 h 21600"/>
                <a:gd name="T8" fmla="*/ 502031289 w 21600"/>
                <a:gd name="T9" fmla="*/ 251015645 h 21600"/>
                <a:gd name="T10" fmla="*/ 502031289 w 21600"/>
                <a:gd name="T11" fmla="*/ 251015645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3" name="AutoShape 29"/>
            <p:cNvSpPr>
              <a:spLocks/>
            </p:cNvSpPr>
            <p:nvPr/>
          </p:nvSpPr>
          <p:spPr bwMode="auto">
            <a:xfrm>
              <a:off x="2654300" y="3187700"/>
              <a:ext cx="117475" cy="117475"/>
            </a:xfrm>
            <a:custGeom>
              <a:avLst/>
              <a:gdLst>
                <a:gd name="T0" fmla="*/ 18898198 w 21600"/>
                <a:gd name="T1" fmla="*/ 9449189 h 21600"/>
                <a:gd name="T2" fmla="*/ 9449189 w 21600"/>
                <a:gd name="T3" fmla="*/ 18898198 h 21600"/>
                <a:gd name="T4" fmla="*/ 0 w 21600"/>
                <a:gd name="T5" fmla="*/ 9449189 h 21600"/>
                <a:gd name="T6" fmla="*/ 9449189 w 21600"/>
                <a:gd name="T7" fmla="*/ 0 h 21600"/>
                <a:gd name="T8" fmla="*/ 18898198 w 21600"/>
                <a:gd name="T9" fmla="*/ 9449189 h 21600"/>
                <a:gd name="T10" fmla="*/ 18898198 w 21600"/>
                <a:gd name="T11" fmla="*/ 9449189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4" name="AutoShape 43"/>
            <p:cNvSpPr>
              <a:spLocks/>
            </p:cNvSpPr>
            <p:nvPr/>
          </p:nvSpPr>
          <p:spPr bwMode="auto">
            <a:xfrm>
              <a:off x="800100" y="5105400"/>
              <a:ext cx="228600" cy="228600"/>
            </a:xfrm>
            <a:custGeom>
              <a:avLst/>
              <a:gdLst>
                <a:gd name="T0" fmla="*/ 270984006 w 21600"/>
                <a:gd name="T1" fmla="*/ 135492003 h 21600"/>
                <a:gd name="T2" fmla="*/ 135492003 w 21600"/>
                <a:gd name="T3" fmla="*/ 270984006 h 21600"/>
                <a:gd name="T4" fmla="*/ 0 w 21600"/>
                <a:gd name="T5" fmla="*/ 135492003 h 21600"/>
                <a:gd name="T6" fmla="*/ 135492003 w 21600"/>
                <a:gd name="T7" fmla="*/ 0 h 21600"/>
                <a:gd name="T8" fmla="*/ 270984006 w 21600"/>
                <a:gd name="T9" fmla="*/ 135492003 h 21600"/>
                <a:gd name="T10" fmla="*/ 270984006 w 21600"/>
                <a:gd name="T11" fmla="*/ 135492003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800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5" name="AutoShape 44"/>
            <p:cNvSpPr>
              <a:spLocks/>
            </p:cNvSpPr>
            <p:nvPr/>
          </p:nvSpPr>
          <p:spPr bwMode="auto">
            <a:xfrm>
              <a:off x="469900" y="444500"/>
              <a:ext cx="241300" cy="241300"/>
            </a:xfrm>
            <a:custGeom>
              <a:avLst/>
              <a:gdLst>
                <a:gd name="T0" fmla="*/ 336409356 w 21600"/>
                <a:gd name="T1" fmla="*/ 168204678 h 21600"/>
                <a:gd name="T2" fmla="*/ 168204678 w 21600"/>
                <a:gd name="T3" fmla="*/ 336409356 h 21600"/>
                <a:gd name="T4" fmla="*/ 0 w 21600"/>
                <a:gd name="T5" fmla="*/ 168204678 h 21600"/>
                <a:gd name="T6" fmla="*/ 168204678 w 21600"/>
                <a:gd name="T7" fmla="*/ 0 h 21600"/>
                <a:gd name="T8" fmla="*/ 336409356 w 21600"/>
                <a:gd name="T9" fmla="*/ 168204678 h 21600"/>
                <a:gd name="T10" fmla="*/ 336409356 w 21600"/>
                <a:gd name="T11" fmla="*/ 168204678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6" name="AutoShape 48"/>
            <p:cNvSpPr>
              <a:spLocks/>
            </p:cNvSpPr>
            <p:nvPr/>
          </p:nvSpPr>
          <p:spPr bwMode="auto">
            <a:xfrm>
              <a:off x="6388100" y="3251200"/>
              <a:ext cx="79375" cy="79375"/>
            </a:xfrm>
            <a:custGeom>
              <a:avLst/>
              <a:gdLst>
                <a:gd name="T0" fmla="*/ 3938893 w 21600"/>
                <a:gd name="T1" fmla="*/ 1969466 h 21600"/>
                <a:gd name="T2" fmla="*/ 1969613 w 21600"/>
                <a:gd name="T3" fmla="*/ 3938893 h 21600"/>
                <a:gd name="T4" fmla="*/ 0 w 21600"/>
                <a:gd name="T5" fmla="*/ 1969466 h 21600"/>
                <a:gd name="T6" fmla="*/ 1969613 w 21600"/>
                <a:gd name="T7" fmla="*/ 0 h 21600"/>
                <a:gd name="T8" fmla="*/ 3938893 w 21600"/>
                <a:gd name="T9" fmla="*/ 1969466 h 21600"/>
                <a:gd name="T10" fmla="*/ 3938893 w 21600"/>
                <a:gd name="T11" fmla="*/ 1969466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801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5"/>
                    <a:pt x="4835" y="0"/>
                    <a:pt x="10801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307" name="AutoShape 49"/>
            <p:cNvSpPr>
              <a:spLocks/>
            </p:cNvSpPr>
            <p:nvPr/>
          </p:nvSpPr>
          <p:spPr bwMode="auto">
            <a:xfrm>
              <a:off x="7099300" y="190500"/>
              <a:ext cx="254000" cy="254000"/>
            </a:xfrm>
            <a:custGeom>
              <a:avLst/>
              <a:gdLst>
                <a:gd name="T0" fmla="*/ 413022427 w 21600"/>
                <a:gd name="T1" fmla="*/ 206511219 h 21600"/>
                <a:gd name="T2" fmla="*/ 206511219 w 21600"/>
                <a:gd name="T3" fmla="*/ 413022427 h 21600"/>
                <a:gd name="T4" fmla="*/ 0 w 21600"/>
                <a:gd name="T5" fmla="*/ 206511219 h 21600"/>
                <a:gd name="T6" fmla="*/ 206511219 w 21600"/>
                <a:gd name="T7" fmla="*/ 0 h 21600"/>
                <a:gd name="T8" fmla="*/ 413022427 w 21600"/>
                <a:gd name="T9" fmla="*/ 206511219 h 21600"/>
                <a:gd name="T10" fmla="*/ 413022427 w 21600"/>
                <a:gd name="T11" fmla="*/ 206511219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199" name="Group 3"/>
          <p:cNvGrpSpPr>
            <a:grpSpLocks/>
          </p:cNvGrpSpPr>
          <p:nvPr/>
        </p:nvGrpSpPr>
        <p:grpSpPr bwMode="auto">
          <a:xfrm>
            <a:off x="16002000" y="7162800"/>
            <a:ext cx="831850" cy="498475"/>
            <a:chOff x="9093200" y="3505200"/>
            <a:chExt cx="831850" cy="498475"/>
          </a:xfrm>
        </p:grpSpPr>
        <p:sp>
          <p:nvSpPr>
            <p:cNvPr id="8296" name="AutoShape 55"/>
            <p:cNvSpPr>
              <a:spLocks/>
            </p:cNvSpPr>
            <p:nvPr/>
          </p:nvSpPr>
          <p:spPr bwMode="auto">
            <a:xfrm>
              <a:off x="9207500" y="3505200"/>
              <a:ext cx="536575" cy="482600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5"/>
                    <a:pt x="4835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5"/>
                    <a:pt x="16764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  <a:moveTo>
                    <a:pt x="0" y="10800"/>
                  </a:moveTo>
                </a:path>
              </a:pathLst>
            </a:custGeom>
            <a:solidFill>
              <a:srgbClr val="2F87C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97" name="AutoShape 56"/>
            <p:cNvSpPr>
              <a:spLocks/>
            </p:cNvSpPr>
            <p:nvPr/>
          </p:nvSpPr>
          <p:spPr bwMode="auto">
            <a:xfrm>
              <a:off x="9093200" y="3556000"/>
              <a:ext cx="831850" cy="447675"/>
            </a:xfrm>
            <a:custGeom>
              <a:avLst/>
              <a:gdLst>
                <a:gd name="T0" fmla="*/ 2147483647 w 17107"/>
                <a:gd name="T1" fmla="*/ 2147483647 h 17923"/>
                <a:gd name="T2" fmla="*/ 2147483647 w 17107"/>
                <a:gd name="T3" fmla="*/ 2147483647 h 17923"/>
                <a:gd name="T4" fmla="*/ 2147483647 w 17107"/>
                <a:gd name="T5" fmla="*/ 669095659 h 17923"/>
                <a:gd name="T6" fmla="*/ 2147483647 w 17107"/>
                <a:gd name="T7" fmla="*/ 497431317 h 17923"/>
                <a:gd name="T8" fmla="*/ 2147483647 w 17107"/>
                <a:gd name="T9" fmla="*/ 1089467855 h 17923"/>
                <a:gd name="T10" fmla="*/ 2147483647 w 17107"/>
                <a:gd name="T11" fmla="*/ 2147483647 h 17923"/>
                <a:gd name="T12" fmla="*/ 2147483647 w 17107"/>
                <a:gd name="T13" fmla="*/ 2147483647 h 17923"/>
                <a:gd name="T14" fmla="*/ 2147483647 w 17107"/>
                <a:gd name="T15" fmla="*/ 2147483647 h 1792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7107" h="17923">
                  <a:moveTo>
                    <a:pt x="13435" y="9639"/>
                  </a:moveTo>
                  <a:cubicBezTo>
                    <a:pt x="13435" y="9639"/>
                    <a:pt x="17257" y="15537"/>
                    <a:pt x="13435" y="13665"/>
                  </a:cubicBezTo>
                  <a:cubicBezTo>
                    <a:pt x="9614" y="11794"/>
                    <a:pt x="689" y="2160"/>
                    <a:pt x="2384" y="1719"/>
                  </a:cubicBezTo>
                  <a:cubicBezTo>
                    <a:pt x="4079" y="1278"/>
                    <a:pt x="4079" y="1278"/>
                    <a:pt x="4079" y="1278"/>
                  </a:cubicBezTo>
                  <a:cubicBezTo>
                    <a:pt x="4079" y="1278"/>
                    <a:pt x="-2052" y="-2437"/>
                    <a:pt x="720" y="2799"/>
                  </a:cubicBezTo>
                  <a:cubicBezTo>
                    <a:pt x="3492" y="8035"/>
                    <a:pt x="11721" y="19163"/>
                    <a:pt x="15634" y="17809"/>
                  </a:cubicBezTo>
                  <a:cubicBezTo>
                    <a:pt x="19548" y="16456"/>
                    <a:pt x="14548" y="9438"/>
                    <a:pt x="13435" y="9639"/>
                  </a:cubicBezTo>
                  <a:close/>
                  <a:moveTo>
                    <a:pt x="13435" y="9639"/>
                  </a:moveTo>
                </a:path>
              </a:pathLst>
            </a:custGeom>
            <a:solidFill>
              <a:srgbClr val="F6F6F6">
                <a:alpha val="79999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200" name="Group 10"/>
          <p:cNvGrpSpPr>
            <a:grpSpLocks/>
          </p:cNvGrpSpPr>
          <p:nvPr/>
        </p:nvGrpSpPr>
        <p:grpSpPr bwMode="auto">
          <a:xfrm>
            <a:off x="11468100" y="317500"/>
            <a:ext cx="12700000" cy="5856288"/>
            <a:chOff x="11468100" y="317500"/>
            <a:chExt cx="12700000" cy="5856288"/>
          </a:xfrm>
        </p:grpSpPr>
        <p:sp>
          <p:nvSpPr>
            <p:cNvPr id="8280" name="AutoShape 6"/>
            <p:cNvSpPr>
              <a:spLocks/>
            </p:cNvSpPr>
            <p:nvPr/>
          </p:nvSpPr>
          <p:spPr bwMode="auto">
            <a:xfrm>
              <a:off x="20434300" y="3937000"/>
              <a:ext cx="166688" cy="50800"/>
            </a:xfrm>
            <a:custGeom>
              <a:avLst/>
              <a:gdLst>
                <a:gd name="T0" fmla="*/ 216735232 w 15272"/>
                <a:gd name="T1" fmla="*/ 1731798 h 15667"/>
                <a:gd name="T2" fmla="*/ 216735232 w 15272"/>
                <a:gd name="T3" fmla="*/ 1731798 h 15667"/>
                <a:gd name="T4" fmla="*/ 216735232 w 15272"/>
                <a:gd name="T5" fmla="*/ 1731798 h 15667"/>
                <a:gd name="T6" fmla="*/ 216735232 w 15272"/>
                <a:gd name="T7" fmla="*/ 1731798 h 15667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272" h="15667">
                  <a:moveTo>
                    <a:pt x="15272" y="15667"/>
                  </a:moveTo>
                  <a:cubicBezTo>
                    <a:pt x="-3814" y="-4498"/>
                    <a:pt x="-6328" y="-5933"/>
                    <a:pt x="15272" y="15667"/>
                  </a:cubicBezTo>
                  <a:cubicBezTo>
                    <a:pt x="15272" y="15667"/>
                    <a:pt x="15272" y="15667"/>
                    <a:pt x="15272" y="15667"/>
                  </a:cubicBezTo>
                  <a:close/>
                  <a:moveTo>
                    <a:pt x="15272" y="15667"/>
                  </a:moveTo>
                </a:path>
              </a:pathLst>
            </a:custGeom>
            <a:solidFill>
              <a:srgbClr val="31445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81" name="AutoShape 7"/>
            <p:cNvSpPr>
              <a:spLocks/>
            </p:cNvSpPr>
            <p:nvPr/>
          </p:nvSpPr>
          <p:spPr bwMode="auto">
            <a:xfrm>
              <a:off x="20599400" y="3987800"/>
              <a:ext cx="138113" cy="42863"/>
            </a:xfrm>
            <a:custGeom>
              <a:avLst/>
              <a:gdLst>
                <a:gd name="T0" fmla="*/ 0 w 21600"/>
                <a:gd name="T1" fmla="*/ 0 h 21600"/>
                <a:gd name="T2" fmla="*/ 36105795 w 21600"/>
                <a:gd name="T3" fmla="*/ 334941 h 21600"/>
                <a:gd name="T4" fmla="*/ 5681758 w 21600"/>
                <a:gd name="T5" fmla="*/ 49279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6204" y="6131"/>
                    <a:pt x="13441" y="13356"/>
                    <a:pt x="21600" y="21600"/>
                  </a:cubicBezTo>
                  <a:cubicBezTo>
                    <a:pt x="15423" y="14892"/>
                    <a:pt x="9350" y="8728"/>
                    <a:pt x="3399" y="3178"/>
                  </a:cubicBezTo>
                  <a:cubicBezTo>
                    <a:pt x="2220" y="2080"/>
                    <a:pt x="1104" y="1034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rgbClr val="31445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82" name="AutoShape 35"/>
            <p:cNvSpPr>
              <a:spLocks/>
            </p:cNvSpPr>
            <p:nvPr/>
          </p:nvSpPr>
          <p:spPr bwMode="auto">
            <a:xfrm>
              <a:off x="22987000" y="4356100"/>
              <a:ext cx="149225" cy="149225"/>
            </a:xfrm>
            <a:custGeom>
              <a:avLst/>
              <a:gdLst>
                <a:gd name="T0" fmla="*/ 49204553 w 21600"/>
                <a:gd name="T1" fmla="*/ 24602442 h 21600"/>
                <a:gd name="T2" fmla="*/ 24602442 w 21600"/>
                <a:gd name="T3" fmla="*/ 49204553 h 21600"/>
                <a:gd name="T4" fmla="*/ 0 w 21600"/>
                <a:gd name="T5" fmla="*/ 24602442 h 21600"/>
                <a:gd name="T6" fmla="*/ 24602442 w 21600"/>
                <a:gd name="T7" fmla="*/ 0 h 21600"/>
                <a:gd name="T8" fmla="*/ 49204553 w 21600"/>
                <a:gd name="T9" fmla="*/ 24602442 h 21600"/>
                <a:gd name="T10" fmla="*/ 49204553 w 21600"/>
                <a:gd name="T11" fmla="*/ 24602442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800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6"/>
                    <a:pt x="4835" y="0"/>
                    <a:pt x="10800" y="0"/>
                  </a:cubicBezTo>
                  <a:cubicBezTo>
                    <a:pt x="16765" y="0"/>
                    <a:pt x="21600" y="4836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83" name="AutoShape 38"/>
            <p:cNvSpPr>
              <a:spLocks/>
            </p:cNvSpPr>
            <p:nvPr/>
          </p:nvSpPr>
          <p:spPr bwMode="auto">
            <a:xfrm>
              <a:off x="20256500" y="5994400"/>
              <a:ext cx="179388" cy="179388"/>
            </a:xfrm>
            <a:custGeom>
              <a:avLst/>
              <a:gdLst>
                <a:gd name="T0" fmla="*/ 102757184 w 21600"/>
                <a:gd name="T1" fmla="*/ 51378625 h 21600"/>
                <a:gd name="T2" fmla="*/ 51374007 w 21600"/>
                <a:gd name="T3" fmla="*/ 102757184 h 21600"/>
                <a:gd name="T4" fmla="*/ 0 w 21600"/>
                <a:gd name="T5" fmla="*/ 51378625 h 21600"/>
                <a:gd name="T6" fmla="*/ 51374007 w 21600"/>
                <a:gd name="T7" fmla="*/ 0 h 21600"/>
                <a:gd name="T8" fmla="*/ 102757184 w 21600"/>
                <a:gd name="T9" fmla="*/ 51378625 h 21600"/>
                <a:gd name="T10" fmla="*/ 102757184 w 21600"/>
                <a:gd name="T11" fmla="*/ 51378625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16765" y="21600"/>
                    <a:pt x="10799" y="21600"/>
                  </a:cubicBezTo>
                  <a:cubicBezTo>
                    <a:pt x="4835" y="21600"/>
                    <a:pt x="0" y="16764"/>
                    <a:pt x="0" y="10800"/>
                  </a:cubicBezTo>
                  <a:cubicBezTo>
                    <a:pt x="0" y="4835"/>
                    <a:pt x="4835" y="0"/>
                    <a:pt x="10799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97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8284" name="Group 9"/>
            <p:cNvGrpSpPr>
              <a:grpSpLocks/>
            </p:cNvGrpSpPr>
            <p:nvPr/>
          </p:nvGrpSpPr>
          <p:grpSpPr bwMode="auto">
            <a:xfrm>
              <a:off x="11468100" y="317500"/>
              <a:ext cx="12700000" cy="3136900"/>
              <a:chOff x="11468100" y="317500"/>
              <a:chExt cx="12700000" cy="3136900"/>
            </a:xfrm>
          </p:grpSpPr>
          <p:sp>
            <p:nvSpPr>
              <p:cNvPr id="8286" name="AutoShape 30"/>
              <p:cNvSpPr>
                <a:spLocks/>
              </p:cNvSpPr>
              <p:nvPr/>
            </p:nvSpPr>
            <p:spPr bwMode="auto">
              <a:xfrm>
                <a:off x="24066500" y="1587500"/>
                <a:ext cx="101600" cy="101600"/>
              </a:xfrm>
              <a:custGeom>
                <a:avLst/>
                <a:gdLst>
                  <a:gd name="T0" fmla="*/ 10573366 w 21600"/>
                  <a:gd name="T1" fmla="*/ 5286685 h 21600"/>
                  <a:gd name="T2" fmla="*/ 5286685 w 21600"/>
                  <a:gd name="T3" fmla="*/ 10573366 h 21600"/>
                  <a:gd name="T4" fmla="*/ 0 w 21600"/>
                  <a:gd name="T5" fmla="*/ 5286685 h 21600"/>
                  <a:gd name="T6" fmla="*/ 5286685 w 21600"/>
                  <a:gd name="T7" fmla="*/ 0 h 21600"/>
                  <a:gd name="T8" fmla="*/ 10573366 w 21600"/>
                  <a:gd name="T9" fmla="*/ 5286685 h 21600"/>
                  <a:gd name="T10" fmla="*/ 10573366 w 21600"/>
                  <a:gd name="T11" fmla="*/ 5286685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4" y="21600"/>
                      <a:pt x="10800" y="21600"/>
                    </a:cubicBezTo>
                    <a:cubicBezTo>
                      <a:pt x="4836" y="21600"/>
                      <a:pt x="0" y="16764"/>
                      <a:pt x="0" y="10800"/>
                    </a:cubicBezTo>
                    <a:cubicBezTo>
                      <a:pt x="0" y="4836"/>
                      <a:pt x="4836" y="0"/>
                      <a:pt x="10800" y="0"/>
                    </a:cubicBezTo>
                    <a:cubicBezTo>
                      <a:pt x="16764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87" name="AutoShape 31"/>
              <p:cNvSpPr>
                <a:spLocks/>
              </p:cNvSpPr>
              <p:nvPr/>
            </p:nvSpPr>
            <p:spPr bwMode="auto">
              <a:xfrm>
                <a:off x="23304500" y="2247900"/>
                <a:ext cx="50800" cy="50800"/>
              </a:xfrm>
              <a:custGeom>
                <a:avLst/>
                <a:gdLst>
                  <a:gd name="T0" fmla="*/ 660835 w 21600"/>
                  <a:gd name="T1" fmla="*/ 330419 h 21600"/>
                  <a:gd name="T2" fmla="*/ 330419 w 21600"/>
                  <a:gd name="T3" fmla="*/ 660835 h 21600"/>
                  <a:gd name="T4" fmla="*/ 0 w 21600"/>
                  <a:gd name="T5" fmla="*/ 330419 h 21600"/>
                  <a:gd name="T6" fmla="*/ 330419 w 21600"/>
                  <a:gd name="T7" fmla="*/ 0 h 21600"/>
                  <a:gd name="T8" fmla="*/ 660835 w 21600"/>
                  <a:gd name="T9" fmla="*/ 330419 h 21600"/>
                  <a:gd name="T10" fmla="*/ 660835 w 21600"/>
                  <a:gd name="T11" fmla="*/ 330419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4" y="21600"/>
                      <a:pt x="10800" y="21600"/>
                    </a:cubicBezTo>
                    <a:cubicBezTo>
                      <a:pt x="4836" y="21600"/>
                      <a:pt x="0" y="16764"/>
                      <a:pt x="0" y="10800"/>
                    </a:cubicBezTo>
                    <a:cubicBezTo>
                      <a:pt x="0" y="4836"/>
                      <a:pt x="4836" y="0"/>
                      <a:pt x="10800" y="0"/>
                    </a:cubicBezTo>
                    <a:cubicBezTo>
                      <a:pt x="16764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31AAC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88" name="AutoShape 32"/>
              <p:cNvSpPr>
                <a:spLocks/>
              </p:cNvSpPr>
              <p:nvPr/>
            </p:nvSpPr>
            <p:spPr bwMode="auto">
              <a:xfrm>
                <a:off x="21780500" y="444500"/>
                <a:ext cx="228600" cy="228600"/>
              </a:xfrm>
              <a:custGeom>
                <a:avLst/>
                <a:gdLst>
                  <a:gd name="T0" fmla="*/ 270984006 w 21600"/>
                  <a:gd name="T1" fmla="*/ 135492003 h 21600"/>
                  <a:gd name="T2" fmla="*/ 135492003 w 21600"/>
                  <a:gd name="T3" fmla="*/ 270984006 h 21600"/>
                  <a:gd name="T4" fmla="*/ 0 w 21600"/>
                  <a:gd name="T5" fmla="*/ 135492003 h 21600"/>
                  <a:gd name="T6" fmla="*/ 135492003 w 21600"/>
                  <a:gd name="T7" fmla="*/ 0 h 21600"/>
                  <a:gd name="T8" fmla="*/ 270984006 w 21600"/>
                  <a:gd name="T9" fmla="*/ 135492003 h 21600"/>
                  <a:gd name="T10" fmla="*/ 270984006 w 21600"/>
                  <a:gd name="T11" fmla="*/ 135492003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89" name="AutoShape 33"/>
              <p:cNvSpPr>
                <a:spLocks/>
              </p:cNvSpPr>
              <p:nvPr/>
            </p:nvSpPr>
            <p:spPr bwMode="auto">
              <a:xfrm>
                <a:off x="21704300" y="2298700"/>
                <a:ext cx="195263" cy="195263"/>
              </a:xfrm>
              <a:custGeom>
                <a:avLst/>
                <a:gdLst>
                  <a:gd name="T0" fmla="*/ 144250876 w 21600"/>
                  <a:gd name="T1" fmla="*/ 72125849 h 21600"/>
                  <a:gd name="T2" fmla="*/ 72125849 w 21600"/>
                  <a:gd name="T3" fmla="*/ 144250876 h 21600"/>
                  <a:gd name="T4" fmla="*/ 0 w 21600"/>
                  <a:gd name="T5" fmla="*/ 72125849 h 21600"/>
                  <a:gd name="T6" fmla="*/ 72125849 w 21600"/>
                  <a:gd name="T7" fmla="*/ 0 h 21600"/>
                  <a:gd name="T8" fmla="*/ 144250876 w 21600"/>
                  <a:gd name="T9" fmla="*/ 72125849 h 21600"/>
                  <a:gd name="T10" fmla="*/ 144250876 w 21600"/>
                  <a:gd name="T11" fmla="*/ 72125849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0" name="AutoShape 37"/>
              <p:cNvSpPr>
                <a:spLocks/>
              </p:cNvSpPr>
              <p:nvPr/>
            </p:nvSpPr>
            <p:spPr bwMode="auto">
              <a:xfrm>
                <a:off x="22593300" y="1409700"/>
                <a:ext cx="177800" cy="177800"/>
              </a:xfrm>
              <a:custGeom>
                <a:avLst/>
                <a:gdLst>
                  <a:gd name="T0" fmla="*/ 99166649 w 21600"/>
                  <a:gd name="T1" fmla="*/ 49583358 h 21600"/>
                  <a:gd name="T2" fmla="*/ 49583358 w 21600"/>
                  <a:gd name="T3" fmla="*/ 99166649 h 21600"/>
                  <a:gd name="T4" fmla="*/ 0 w 21600"/>
                  <a:gd name="T5" fmla="*/ 49583358 h 21600"/>
                  <a:gd name="T6" fmla="*/ 49583358 w 21600"/>
                  <a:gd name="T7" fmla="*/ 0 h 21600"/>
                  <a:gd name="T8" fmla="*/ 99166649 w 21600"/>
                  <a:gd name="T9" fmla="*/ 49583358 h 21600"/>
                  <a:gd name="T10" fmla="*/ 99166649 w 21600"/>
                  <a:gd name="T11" fmla="*/ 49583358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1" name="AutoShape 39"/>
              <p:cNvSpPr>
                <a:spLocks/>
              </p:cNvSpPr>
              <p:nvPr/>
            </p:nvSpPr>
            <p:spPr bwMode="auto">
              <a:xfrm>
                <a:off x="12090400" y="3187700"/>
                <a:ext cx="266700" cy="266700"/>
              </a:xfrm>
              <a:custGeom>
                <a:avLst/>
                <a:gdLst>
                  <a:gd name="T0" fmla="*/ 502031289 w 21600"/>
                  <a:gd name="T1" fmla="*/ 251015645 h 21600"/>
                  <a:gd name="T2" fmla="*/ 251015645 w 21600"/>
                  <a:gd name="T3" fmla="*/ 502031289 h 21600"/>
                  <a:gd name="T4" fmla="*/ 0 w 21600"/>
                  <a:gd name="T5" fmla="*/ 251015645 h 21600"/>
                  <a:gd name="T6" fmla="*/ 251015645 w 21600"/>
                  <a:gd name="T7" fmla="*/ 0 h 21600"/>
                  <a:gd name="T8" fmla="*/ 502031289 w 21600"/>
                  <a:gd name="T9" fmla="*/ 251015645 h 21600"/>
                  <a:gd name="T10" fmla="*/ 502031289 w 21600"/>
                  <a:gd name="T11" fmla="*/ 251015645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2" name="AutoShape 40"/>
              <p:cNvSpPr>
                <a:spLocks/>
              </p:cNvSpPr>
              <p:nvPr/>
            </p:nvSpPr>
            <p:spPr bwMode="auto">
              <a:xfrm>
                <a:off x="13398500" y="2705100"/>
                <a:ext cx="133350" cy="133350"/>
              </a:xfrm>
              <a:custGeom>
                <a:avLst/>
                <a:gdLst>
                  <a:gd name="T0" fmla="*/ 31376959 w 21600"/>
                  <a:gd name="T1" fmla="*/ 15688498 h 21600"/>
                  <a:gd name="T2" fmla="*/ 15688498 w 21600"/>
                  <a:gd name="T3" fmla="*/ 31376959 h 21600"/>
                  <a:gd name="T4" fmla="*/ 0 w 21600"/>
                  <a:gd name="T5" fmla="*/ 15688498 h 21600"/>
                  <a:gd name="T6" fmla="*/ 15688498 w 21600"/>
                  <a:gd name="T7" fmla="*/ 0 h 21600"/>
                  <a:gd name="T8" fmla="*/ 31376959 w 21600"/>
                  <a:gd name="T9" fmla="*/ 15688498 h 21600"/>
                  <a:gd name="T10" fmla="*/ 31376959 w 21600"/>
                  <a:gd name="T11" fmla="*/ 15688498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6" y="21600"/>
                      <a:pt x="10800" y="21600"/>
                    </a:cubicBezTo>
                    <a:cubicBezTo>
                      <a:pt x="4834" y="21600"/>
                      <a:pt x="0" y="16765"/>
                      <a:pt x="0" y="10800"/>
                    </a:cubicBezTo>
                    <a:cubicBezTo>
                      <a:pt x="0" y="4835"/>
                      <a:pt x="4834" y="0"/>
                      <a:pt x="10800" y="0"/>
                    </a:cubicBezTo>
                    <a:cubicBezTo>
                      <a:pt x="16766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3" name="AutoShape 50"/>
              <p:cNvSpPr>
                <a:spLocks/>
              </p:cNvSpPr>
              <p:nvPr/>
            </p:nvSpPr>
            <p:spPr bwMode="auto">
              <a:xfrm>
                <a:off x="11468100" y="317500"/>
                <a:ext cx="174625" cy="174625"/>
              </a:xfrm>
              <a:custGeom>
                <a:avLst/>
                <a:gdLst>
                  <a:gd name="T0" fmla="*/ 92270815 w 21600"/>
                  <a:gd name="T1" fmla="*/ 46135666 h 21600"/>
                  <a:gd name="T2" fmla="*/ 46135666 w 21600"/>
                  <a:gd name="T3" fmla="*/ 92270815 h 21600"/>
                  <a:gd name="T4" fmla="*/ 0 w 21600"/>
                  <a:gd name="T5" fmla="*/ 46135666 h 21600"/>
                  <a:gd name="T6" fmla="*/ 46135666 w 21600"/>
                  <a:gd name="T7" fmla="*/ 0 h 21600"/>
                  <a:gd name="T8" fmla="*/ 92270815 w 21600"/>
                  <a:gd name="T9" fmla="*/ 46135666 h 21600"/>
                  <a:gd name="T10" fmla="*/ 92270815 w 21600"/>
                  <a:gd name="T11" fmla="*/ 46135666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4" y="21600"/>
                      <a:pt x="10800" y="21600"/>
                    </a:cubicBezTo>
                    <a:cubicBezTo>
                      <a:pt x="4836" y="21600"/>
                      <a:pt x="0" y="16764"/>
                      <a:pt x="0" y="10800"/>
                    </a:cubicBezTo>
                    <a:cubicBezTo>
                      <a:pt x="0" y="4836"/>
                      <a:pt x="4836" y="0"/>
                      <a:pt x="10800" y="0"/>
                    </a:cubicBezTo>
                    <a:cubicBezTo>
                      <a:pt x="16764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4" name="AutoShape 51"/>
              <p:cNvSpPr>
                <a:spLocks/>
              </p:cNvSpPr>
              <p:nvPr/>
            </p:nvSpPr>
            <p:spPr bwMode="auto">
              <a:xfrm>
                <a:off x="14160500" y="558800"/>
                <a:ext cx="157163" cy="157163"/>
              </a:xfrm>
              <a:custGeom>
                <a:avLst/>
                <a:gdLst>
                  <a:gd name="T0" fmla="*/ 60539653 w 21600"/>
                  <a:gd name="T1" fmla="*/ 30270038 h 21600"/>
                  <a:gd name="T2" fmla="*/ 30270038 w 21600"/>
                  <a:gd name="T3" fmla="*/ 60539653 h 21600"/>
                  <a:gd name="T4" fmla="*/ 0 w 21600"/>
                  <a:gd name="T5" fmla="*/ 30270038 h 21600"/>
                  <a:gd name="T6" fmla="*/ 30270038 w 21600"/>
                  <a:gd name="T7" fmla="*/ 0 h 21600"/>
                  <a:gd name="T8" fmla="*/ 60539653 w 21600"/>
                  <a:gd name="T9" fmla="*/ 30270038 h 21600"/>
                  <a:gd name="T10" fmla="*/ 60539653 w 21600"/>
                  <a:gd name="T11" fmla="*/ 30270038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5" y="21600"/>
                      <a:pt x="10800" y="21600"/>
                    </a:cubicBezTo>
                    <a:cubicBezTo>
                      <a:pt x="4835" y="21600"/>
                      <a:pt x="0" y="16764"/>
                      <a:pt x="0" y="10800"/>
                    </a:cubicBezTo>
                    <a:cubicBezTo>
                      <a:pt x="0" y="4836"/>
                      <a:pt x="4835" y="0"/>
                      <a:pt x="10800" y="0"/>
                    </a:cubicBezTo>
                    <a:cubicBezTo>
                      <a:pt x="16765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95" name="AutoShape 52"/>
              <p:cNvSpPr>
                <a:spLocks/>
              </p:cNvSpPr>
              <p:nvPr/>
            </p:nvSpPr>
            <p:spPr bwMode="auto">
              <a:xfrm>
                <a:off x="17183100" y="3251200"/>
                <a:ext cx="76200" cy="76200"/>
              </a:xfrm>
              <a:custGeom>
                <a:avLst/>
                <a:gdLst>
                  <a:gd name="T0" fmla="*/ 3345487 w 21600"/>
                  <a:gd name="T1" fmla="*/ 1672738 h 21600"/>
                  <a:gd name="T2" fmla="*/ 1672738 w 21600"/>
                  <a:gd name="T3" fmla="*/ 3345487 h 21600"/>
                  <a:gd name="T4" fmla="*/ 0 w 21600"/>
                  <a:gd name="T5" fmla="*/ 1672738 h 21600"/>
                  <a:gd name="T6" fmla="*/ 1672738 w 21600"/>
                  <a:gd name="T7" fmla="*/ 0 h 21600"/>
                  <a:gd name="T8" fmla="*/ 3345487 w 21600"/>
                  <a:gd name="T9" fmla="*/ 1672738 h 21600"/>
                  <a:gd name="T10" fmla="*/ 3345487 w 21600"/>
                  <a:gd name="T11" fmla="*/ 1672738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16766" y="21600"/>
                      <a:pt x="10800" y="21600"/>
                    </a:cubicBezTo>
                    <a:cubicBezTo>
                      <a:pt x="4834" y="21600"/>
                      <a:pt x="0" y="16764"/>
                      <a:pt x="0" y="10800"/>
                    </a:cubicBezTo>
                    <a:cubicBezTo>
                      <a:pt x="0" y="4836"/>
                      <a:pt x="4834" y="0"/>
                      <a:pt x="10800" y="0"/>
                    </a:cubicBezTo>
                    <a:cubicBezTo>
                      <a:pt x="16766" y="0"/>
                      <a:pt x="21600" y="4836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97A8B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8285" name="AutoShape 102"/>
            <p:cNvSpPr>
              <a:spLocks/>
            </p:cNvSpPr>
            <p:nvPr/>
          </p:nvSpPr>
          <p:spPr bwMode="auto">
            <a:xfrm>
              <a:off x="18770600" y="5410200"/>
              <a:ext cx="63500" cy="19050"/>
            </a:xfrm>
            <a:custGeom>
              <a:avLst/>
              <a:gdLst>
                <a:gd name="T0" fmla="*/ 1358579 w 9804"/>
                <a:gd name="T1" fmla="*/ 4536 h 14765"/>
                <a:gd name="T2" fmla="*/ 0 w 9804"/>
                <a:gd name="T3" fmla="*/ 40915 h 14765"/>
                <a:gd name="T4" fmla="*/ 1358579 w 9804"/>
                <a:gd name="T5" fmla="*/ 4536 h 14765"/>
                <a:gd name="T6" fmla="*/ 1358579 w 9804"/>
                <a:gd name="T7" fmla="*/ 4536 h 1476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804" h="14765">
                  <a:moveTo>
                    <a:pt x="772" y="1637"/>
                  </a:moveTo>
                  <a:cubicBezTo>
                    <a:pt x="772" y="1637"/>
                    <a:pt x="529" y="6302"/>
                    <a:pt x="0" y="14765"/>
                  </a:cubicBezTo>
                  <a:cubicBezTo>
                    <a:pt x="21600" y="-6835"/>
                    <a:pt x="772" y="1637"/>
                    <a:pt x="772" y="1637"/>
                  </a:cubicBezTo>
                  <a:close/>
                  <a:moveTo>
                    <a:pt x="772" y="1637"/>
                  </a:moveTo>
                </a:path>
              </a:pathLst>
            </a:custGeom>
            <a:solidFill>
              <a:srgbClr val="E43F1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7262" name="Rectangle 104"/>
          <p:cNvSpPr>
            <a:spLocks/>
          </p:cNvSpPr>
          <p:nvPr/>
        </p:nvSpPr>
        <p:spPr bwMode="auto">
          <a:xfrm>
            <a:off x="8972500" y="950317"/>
            <a:ext cx="6412012" cy="15388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r>
              <a:rPr lang="zh-CN" altLang="en-US" sz="10000" b="1" dirty="0">
                <a:solidFill>
                  <a:srgbClr val="FFFFFF"/>
                </a:solidFill>
                <a:latin typeface="+mn-ea"/>
                <a:ea typeface="+mn-ea"/>
                <a:cs typeface="ＭＳ Ｐゴシック" charset="0"/>
                <a:sym typeface="Diavlo Black Regular" charset="0"/>
              </a:rPr>
              <a:t>感謝觀看！</a:t>
            </a:r>
            <a:endParaRPr lang="en-US" sz="10000" b="1" dirty="0">
              <a:solidFill>
                <a:srgbClr val="FFFFFF"/>
              </a:solidFill>
              <a:latin typeface="+mn-ea"/>
              <a:ea typeface="+mn-ea"/>
              <a:cs typeface="ＭＳ Ｐゴシック" charset="0"/>
              <a:sym typeface="Diavlo Black Regular" charset="0"/>
            </a:endParaRPr>
          </a:p>
        </p:txBody>
      </p:sp>
      <p:grpSp>
        <p:nvGrpSpPr>
          <p:cNvPr id="6" name="Group 5"/>
          <p:cNvGrpSpPr>
            <a:grpSpLocks/>
          </p:cNvGrpSpPr>
          <p:nvPr/>
        </p:nvGrpSpPr>
        <p:grpSpPr bwMode="auto">
          <a:xfrm>
            <a:off x="2451100" y="5321300"/>
            <a:ext cx="3932238" cy="3932238"/>
            <a:chOff x="2451100" y="5321300"/>
            <a:chExt cx="3932238" cy="3932238"/>
          </a:xfrm>
        </p:grpSpPr>
        <p:sp>
          <p:nvSpPr>
            <p:cNvPr id="8277" name="AutoShape 23"/>
            <p:cNvSpPr>
              <a:spLocks/>
            </p:cNvSpPr>
            <p:nvPr/>
          </p:nvSpPr>
          <p:spPr bwMode="auto">
            <a:xfrm>
              <a:off x="2451100" y="5321300"/>
              <a:ext cx="3932238" cy="3932238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0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2D68B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78" name="AutoShape 58"/>
            <p:cNvSpPr>
              <a:spLocks/>
            </p:cNvSpPr>
            <p:nvPr/>
          </p:nvSpPr>
          <p:spPr bwMode="auto">
            <a:xfrm>
              <a:off x="3251200" y="5359400"/>
              <a:ext cx="3108325" cy="249555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0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0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14968"/>
                  </a:moveTo>
                  <a:cubicBezTo>
                    <a:pt x="21600" y="16428"/>
                    <a:pt x="21406" y="17837"/>
                    <a:pt x="21052" y="19171"/>
                  </a:cubicBezTo>
                  <a:cubicBezTo>
                    <a:pt x="18914" y="20705"/>
                    <a:pt x="16362" y="21600"/>
                    <a:pt x="13618" y="21600"/>
                  </a:cubicBezTo>
                  <a:cubicBezTo>
                    <a:pt x="6097" y="21600"/>
                    <a:pt x="0" y="14899"/>
                    <a:pt x="0" y="6632"/>
                  </a:cubicBezTo>
                  <a:cubicBezTo>
                    <a:pt x="0" y="5172"/>
                    <a:pt x="194" y="3763"/>
                    <a:pt x="548" y="2429"/>
                  </a:cubicBezTo>
                  <a:cubicBezTo>
                    <a:pt x="2686" y="895"/>
                    <a:pt x="5238" y="0"/>
                    <a:pt x="7982" y="0"/>
                  </a:cubicBezTo>
                  <a:cubicBezTo>
                    <a:pt x="15503" y="0"/>
                    <a:pt x="21600" y="6701"/>
                    <a:pt x="21600" y="14968"/>
                  </a:cubicBezTo>
                  <a:close/>
                  <a:moveTo>
                    <a:pt x="21600" y="14968"/>
                  </a:moveTo>
                </a:path>
              </a:pathLst>
            </a:custGeom>
            <a:solidFill>
              <a:srgbClr val="338BDB">
                <a:alpha val="70195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>
                      <a:alpha val="70195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3" name="Group 2"/>
          <p:cNvGrpSpPr>
            <a:grpSpLocks/>
          </p:cNvGrpSpPr>
          <p:nvPr/>
        </p:nvGrpSpPr>
        <p:grpSpPr bwMode="auto">
          <a:xfrm>
            <a:off x="17907000" y="4343400"/>
            <a:ext cx="1863725" cy="1873250"/>
            <a:chOff x="19659600" y="3937000"/>
            <a:chExt cx="1863725" cy="1873250"/>
          </a:xfrm>
        </p:grpSpPr>
        <p:sp>
          <p:nvSpPr>
            <p:cNvPr id="8274" name="AutoShape 25"/>
            <p:cNvSpPr>
              <a:spLocks/>
            </p:cNvSpPr>
            <p:nvPr/>
          </p:nvSpPr>
          <p:spPr bwMode="auto">
            <a:xfrm>
              <a:off x="19659600" y="3937000"/>
              <a:ext cx="1863725" cy="1873250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  <a:moveTo>
                    <a:pt x="0" y="10800"/>
                  </a:moveTo>
                </a:path>
              </a:pathLst>
            </a:custGeom>
            <a:solidFill>
              <a:srgbClr val="A8BCC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75" name="AutoShape 59"/>
            <p:cNvSpPr>
              <a:spLocks/>
            </p:cNvSpPr>
            <p:nvPr/>
          </p:nvSpPr>
          <p:spPr bwMode="auto">
            <a:xfrm>
              <a:off x="19672300" y="4114800"/>
              <a:ext cx="1374775" cy="1692275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1205609929 h 21600"/>
                <a:gd name="T4" fmla="*/ 0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0 h 21600"/>
                <a:gd name="T14" fmla="*/ 2147483647 w 2160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6965" y="0"/>
                  </a:moveTo>
                  <a:cubicBezTo>
                    <a:pt x="6620" y="0"/>
                    <a:pt x="6278" y="13"/>
                    <a:pt x="5938" y="32"/>
                  </a:cubicBezTo>
                  <a:cubicBezTo>
                    <a:pt x="2336" y="2210"/>
                    <a:pt x="0" y="5705"/>
                    <a:pt x="0" y="9646"/>
                  </a:cubicBezTo>
                  <a:cubicBezTo>
                    <a:pt x="0" y="16248"/>
                    <a:pt x="6552" y="21600"/>
                    <a:pt x="14635" y="21600"/>
                  </a:cubicBezTo>
                  <a:cubicBezTo>
                    <a:pt x="14980" y="21600"/>
                    <a:pt x="15322" y="21587"/>
                    <a:pt x="15662" y="21568"/>
                  </a:cubicBezTo>
                  <a:cubicBezTo>
                    <a:pt x="19264" y="19390"/>
                    <a:pt x="21600" y="15895"/>
                    <a:pt x="21600" y="11954"/>
                  </a:cubicBezTo>
                  <a:cubicBezTo>
                    <a:pt x="21600" y="5352"/>
                    <a:pt x="15048" y="0"/>
                    <a:pt x="6965" y="0"/>
                  </a:cubicBezTo>
                  <a:close/>
                  <a:moveTo>
                    <a:pt x="6965" y="0"/>
                  </a:moveTo>
                </a:path>
              </a:pathLst>
            </a:custGeom>
            <a:solidFill>
              <a:srgbClr val="BFD3D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270" name="Group 1"/>
          <p:cNvGrpSpPr>
            <a:grpSpLocks/>
          </p:cNvGrpSpPr>
          <p:nvPr/>
        </p:nvGrpSpPr>
        <p:grpSpPr bwMode="auto">
          <a:xfrm>
            <a:off x="7162800" y="4343400"/>
            <a:ext cx="2057400" cy="2057400"/>
            <a:chOff x="4771655" y="5504679"/>
            <a:chExt cx="3932238" cy="3932238"/>
          </a:xfrm>
        </p:grpSpPr>
        <p:sp>
          <p:nvSpPr>
            <p:cNvPr id="8272" name="AutoShape 23"/>
            <p:cNvSpPr>
              <a:spLocks/>
            </p:cNvSpPr>
            <p:nvPr/>
          </p:nvSpPr>
          <p:spPr bwMode="auto">
            <a:xfrm>
              <a:off x="4771655" y="5504679"/>
              <a:ext cx="3932238" cy="3932238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0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76AC4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73" name="AutoShape 58"/>
            <p:cNvSpPr>
              <a:spLocks/>
            </p:cNvSpPr>
            <p:nvPr/>
          </p:nvSpPr>
          <p:spPr bwMode="auto">
            <a:xfrm>
              <a:off x="5571755" y="5542778"/>
              <a:ext cx="3108326" cy="2495549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0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0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14968"/>
                  </a:moveTo>
                  <a:cubicBezTo>
                    <a:pt x="21600" y="16428"/>
                    <a:pt x="21406" y="17837"/>
                    <a:pt x="21052" y="19171"/>
                  </a:cubicBezTo>
                  <a:cubicBezTo>
                    <a:pt x="18914" y="20705"/>
                    <a:pt x="16362" y="21600"/>
                    <a:pt x="13618" y="21600"/>
                  </a:cubicBezTo>
                  <a:cubicBezTo>
                    <a:pt x="6097" y="21600"/>
                    <a:pt x="0" y="14899"/>
                    <a:pt x="0" y="6632"/>
                  </a:cubicBezTo>
                  <a:cubicBezTo>
                    <a:pt x="0" y="5172"/>
                    <a:pt x="194" y="3763"/>
                    <a:pt x="548" y="2429"/>
                  </a:cubicBezTo>
                  <a:cubicBezTo>
                    <a:pt x="2686" y="895"/>
                    <a:pt x="5238" y="0"/>
                    <a:pt x="7982" y="0"/>
                  </a:cubicBezTo>
                  <a:cubicBezTo>
                    <a:pt x="15503" y="0"/>
                    <a:pt x="21600" y="6701"/>
                    <a:pt x="21600" y="14968"/>
                  </a:cubicBezTo>
                  <a:close/>
                  <a:moveTo>
                    <a:pt x="21600" y="14968"/>
                  </a:moveTo>
                </a:path>
              </a:pathLst>
            </a:custGeom>
            <a:solidFill>
              <a:srgbClr val="8DCB52">
                <a:alpha val="70195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>
                      <a:alpha val="70195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16" name="Group 15"/>
          <p:cNvGrpSpPr>
            <a:grpSpLocks/>
          </p:cNvGrpSpPr>
          <p:nvPr/>
        </p:nvGrpSpPr>
        <p:grpSpPr bwMode="auto">
          <a:xfrm>
            <a:off x="8813800" y="3619500"/>
            <a:ext cx="9952038" cy="9729788"/>
            <a:chOff x="8813800" y="3619500"/>
            <a:chExt cx="9952038" cy="9729788"/>
          </a:xfrm>
        </p:grpSpPr>
        <p:grpSp>
          <p:nvGrpSpPr>
            <p:cNvPr id="8210" name="Group 14"/>
            <p:cNvGrpSpPr>
              <a:grpSpLocks/>
            </p:cNvGrpSpPr>
            <p:nvPr/>
          </p:nvGrpSpPr>
          <p:grpSpPr bwMode="auto">
            <a:xfrm>
              <a:off x="10883900" y="3619500"/>
              <a:ext cx="7881938" cy="4933950"/>
              <a:chOff x="10883900" y="3619500"/>
              <a:chExt cx="7881938" cy="4933950"/>
            </a:xfrm>
          </p:grpSpPr>
          <p:grpSp>
            <p:nvGrpSpPr>
              <p:cNvPr id="8226" name="Group 13"/>
              <p:cNvGrpSpPr>
                <a:grpSpLocks/>
              </p:cNvGrpSpPr>
              <p:nvPr/>
            </p:nvGrpSpPr>
            <p:grpSpPr bwMode="auto">
              <a:xfrm>
                <a:off x="10883900" y="3619500"/>
                <a:ext cx="7881938" cy="4933950"/>
                <a:chOff x="10883900" y="3619500"/>
                <a:chExt cx="7881938" cy="4933950"/>
              </a:xfrm>
            </p:grpSpPr>
            <p:sp>
              <p:nvSpPr>
                <p:cNvPr id="8228" name="AutoShape 60"/>
                <p:cNvSpPr>
                  <a:spLocks/>
                </p:cNvSpPr>
                <p:nvPr/>
              </p:nvSpPr>
              <p:spPr bwMode="auto">
                <a:xfrm>
                  <a:off x="11493500" y="4775200"/>
                  <a:ext cx="2235200" cy="27686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7075"/>
                      </a:moveTo>
                      <a:cubicBezTo>
                        <a:pt x="21600" y="19576"/>
                        <a:pt x="19028" y="21600"/>
                        <a:pt x="15931" y="21600"/>
                      </a:cubicBezTo>
                      <a:lnTo>
                        <a:pt x="5649" y="21600"/>
                      </a:lnTo>
                      <a:cubicBezTo>
                        <a:pt x="2552" y="21600"/>
                        <a:pt x="0" y="19576"/>
                        <a:pt x="0" y="17075"/>
                      </a:cubicBezTo>
                      <a:lnTo>
                        <a:pt x="0" y="4623"/>
                      </a:lnTo>
                      <a:cubicBezTo>
                        <a:pt x="0" y="2123"/>
                        <a:pt x="2552" y="0"/>
                        <a:pt x="5649" y="0"/>
                      </a:cubicBezTo>
                      <a:lnTo>
                        <a:pt x="15931" y="0"/>
                      </a:lnTo>
                      <a:cubicBezTo>
                        <a:pt x="19028" y="0"/>
                        <a:pt x="21600" y="2123"/>
                        <a:pt x="21600" y="4623"/>
                      </a:cubicBezTo>
                      <a:cubicBezTo>
                        <a:pt x="21600" y="4623"/>
                        <a:pt x="21600" y="17075"/>
                        <a:pt x="21600" y="17075"/>
                      </a:cubicBezTo>
                      <a:close/>
                      <a:moveTo>
                        <a:pt x="21600" y="17075"/>
                      </a:moveTo>
                    </a:path>
                  </a:pathLst>
                </a:custGeom>
                <a:solidFill>
                  <a:srgbClr val="BCC6CD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9" name="AutoShape 61"/>
                <p:cNvSpPr>
                  <a:spLocks/>
                </p:cNvSpPr>
                <p:nvPr/>
              </p:nvSpPr>
              <p:spPr bwMode="auto">
                <a:xfrm>
                  <a:off x="11747500" y="4902200"/>
                  <a:ext cx="1739900" cy="3651250"/>
                </a:xfrm>
                <a:custGeom>
                  <a:avLst/>
                  <a:gdLst>
                    <a:gd name="T0" fmla="*/ 2147483647 w 21600"/>
                    <a:gd name="T1" fmla="*/ 0 h 21600"/>
                    <a:gd name="T2" fmla="*/ 0 w 21600"/>
                    <a:gd name="T3" fmla="*/ 2147483647 h 21600"/>
                    <a:gd name="T4" fmla="*/ 0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2147483647 h 21600"/>
                    <a:gd name="T12" fmla="*/ 0 w 21600"/>
                    <a:gd name="T13" fmla="*/ 2147483647 h 21600"/>
                    <a:gd name="T14" fmla="*/ 0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2147483647 w 21600"/>
                    <a:gd name="T21" fmla="*/ 2147483647 h 21600"/>
                    <a:gd name="T22" fmla="*/ 2147483647 w 21600"/>
                    <a:gd name="T23" fmla="*/ 2147483647 h 21600"/>
                    <a:gd name="T24" fmla="*/ 2147483647 w 21600"/>
                    <a:gd name="T25" fmla="*/ 2147483647 h 21600"/>
                    <a:gd name="T26" fmla="*/ 2147483647 w 21600"/>
                    <a:gd name="T27" fmla="*/ 2147483647 h 21600"/>
                    <a:gd name="T28" fmla="*/ 2147483647 w 21600"/>
                    <a:gd name="T29" fmla="*/ 2147483647 h 21600"/>
                    <a:gd name="T30" fmla="*/ 2147483647 w 21600"/>
                    <a:gd name="T31" fmla="*/ 2147483647 h 21600"/>
                    <a:gd name="T32" fmla="*/ 2147483647 w 21600"/>
                    <a:gd name="T33" fmla="*/ 2147483647 h 21600"/>
                    <a:gd name="T34" fmla="*/ 2147483647 w 21600"/>
                    <a:gd name="T35" fmla="*/ 2147483647 h 21600"/>
                    <a:gd name="T36" fmla="*/ 2147483647 w 21600"/>
                    <a:gd name="T37" fmla="*/ 2147483647 h 21600"/>
                    <a:gd name="T38" fmla="*/ 2147483647 w 21600"/>
                    <a:gd name="T39" fmla="*/ 2147483647 h 21600"/>
                    <a:gd name="T40" fmla="*/ 2147483647 w 21600"/>
                    <a:gd name="T41" fmla="*/ 2147483647 h 21600"/>
                    <a:gd name="T42" fmla="*/ 2147483647 w 21600"/>
                    <a:gd name="T43" fmla="*/ 0 h 21600"/>
                    <a:gd name="T44" fmla="*/ 2147483647 w 21600"/>
                    <a:gd name="T45" fmla="*/ 0 h 21600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</a:gdLst>
                  <a:ahLst/>
                  <a:cxnLst>
                    <a:cxn ang="T46">
                      <a:pos x="T0" y="T1"/>
                    </a:cxn>
                    <a:cxn ang="T47">
                      <a:pos x="T2" y="T3"/>
                    </a:cxn>
                    <a:cxn ang="T48">
                      <a:pos x="T4" y="T5"/>
                    </a:cxn>
                    <a:cxn ang="T49">
                      <a:pos x="T6" y="T7"/>
                    </a:cxn>
                    <a:cxn ang="T50">
                      <a:pos x="T8" y="T9"/>
                    </a:cxn>
                    <a:cxn ang="T51">
                      <a:pos x="T10" y="T11"/>
                    </a:cxn>
                    <a:cxn ang="T52">
                      <a:pos x="T12" y="T13"/>
                    </a:cxn>
                    <a:cxn ang="T53">
                      <a:pos x="T14" y="T15"/>
                    </a:cxn>
                    <a:cxn ang="T54">
                      <a:pos x="T16" y="T17"/>
                    </a:cxn>
                    <a:cxn ang="T55">
                      <a:pos x="T18" y="T19"/>
                    </a:cxn>
                    <a:cxn ang="T56">
                      <a:pos x="T20" y="T21"/>
                    </a:cxn>
                    <a:cxn ang="T57">
                      <a:pos x="T22" y="T23"/>
                    </a:cxn>
                    <a:cxn ang="T58">
                      <a:pos x="T24" y="T25"/>
                    </a:cxn>
                    <a:cxn ang="T59">
                      <a:pos x="T26" y="T27"/>
                    </a:cxn>
                    <a:cxn ang="T60">
                      <a:pos x="T28" y="T29"/>
                    </a:cxn>
                    <a:cxn ang="T61">
                      <a:pos x="T30" y="T31"/>
                    </a:cxn>
                    <a:cxn ang="T62">
                      <a:pos x="T32" y="T33"/>
                    </a:cxn>
                    <a:cxn ang="T63">
                      <a:pos x="T34" y="T35"/>
                    </a:cxn>
                    <a:cxn ang="T64">
                      <a:pos x="T36" y="T37"/>
                    </a:cxn>
                    <a:cxn ang="T65">
                      <a:pos x="T38" y="T39"/>
                    </a:cxn>
                    <a:cxn ang="T66">
                      <a:pos x="T40" y="T41"/>
                    </a:cxn>
                    <a:cxn ang="T67">
                      <a:pos x="T42" y="T43"/>
                    </a:cxn>
                    <a:cxn ang="T68">
                      <a:pos x="T44" y="T45"/>
                    </a:cxn>
                  </a:cxnLst>
                  <a:rect l="0" t="0" r="r" b="b"/>
                  <a:pathLst>
                    <a:path w="21600" h="21600">
                      <a:moveTo>
                        <a:pt x="10800" y="0"/>
                      </a:moveTo>
                      <a:cubicBezTo>
                        <a:pt x="4749" y="0"/>
                        <a:pt x="0" y="2526"/>
                        <a:pt x="0" y="5642"/>
                      </a:cubicBezTo>
                      <a:lnTo>
                        <a:pt x="0" y="6723"/>
                      </a:lnTo>
                      <a:lnTo>
                        <a:pt x="0" y="7089"/>
                      </a:lnTo>
                      <a:lnTo>
                        <a:pt x="0" y="10729"/>
                      </a:lnTo>
                      <a:cubicBezTo>
                        <a:pt x="0" y="10999"/>
                        <a:pt x="72" y="11261"/>
                        <a:pt x="197" y="11514"/>
                      </a:cubicBezTo>
                      <a:cubicBezTo>
                        <a:pt x="71" y="11719"/>
                        <a:pt x="0" y="11935"/>
                        <a:pt x="0" y="12159"/>
                      </a:cubicBezTo>
                      <a:lnTo>
                        <a:pt x="0" y="19311"/>
                      </a:lnTo>
                      <a:cubicBezTo>
                        <a:pt x="0" y="20575"/>
                        <a:pt x="2077" y="21600"/>
                        <a:pt x="4730" y="21600"/>
                      </a:cubicBezTo>
                      <a:cubicBezTo>
                        <a:pt x="7383" y="21600"/>
                        <a:pt x="9460" y="20575"/>
                        <a:pt x="9460" y="19311"/>
                      </a:cubicBezTo>
                      <a:lnTo>
                        <a:pt x="9460" y="14238"/>
                      </a:lnTo>
                      <a:lnTo>
                        <a:pt x="11982" y="14238"/>
                      </a:lnTo>
                      <a:lnTo>
                        <a:pt x="11982" y="19311"/>
                      </a:lnTo>
                      <a:cubicBezTo>
                        <a:pt x="11982" y="20575"/>
                        <a:pt x="14139" y="21600"/>
                        <a:pt x="16791" y="21600"/>
                      </a:cubicBezTo>
                      <a:cubicBezTo>
                        <a:pt x="19444" y="21600"/>
                        <a:pt x="21600" y="20575"/>
                        <a:pt x="21600" y="19311"/>
                      </a:cubicBezTo>
                      <a:lnTo>
                        <a:pt x="21600" y="12159"/>
                      </a:lnTo>
                      <a:cubicBezTo>
                        <a:pt x="21600" y="11935"/>
                        <a:pt x="21530" y="11719"/>
                        <a:pt x="21403" y="11514"/>
                      </a:cubicBezTo>
                      <a:cubicBezTo>
                        <a:pt x="21527" y="11261"/>
                        <a:pt x="21600" y="10999"/>
                        <a:pt x="21600" y="10729"/>
                      </a:cubicBezTo>
                      <a:lnTo>
                        <a:pt x="21600" y="7089"/>
                      </a:lnTo>
                      <a:lnTo>
                        <a:pt x="21600" y="6723"/>
                      </a:lnTo>
                      <a:lnTo>
                        <a:pt x="21600" y="5642"/>
                      </a:lnTo>
                      <a:cubicBezTo>
                        <a:pt x="21600" y="2526"/>
                        <a:pt x="16852" y="0"/>
                        <a:pt x="10800" y="0"/>
                      </a:cubicBezTo>
                      <a:close/>
                      <a:moveTo>
                        <a:pt x="10800" y="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0" name="AutoShape 62"/>
                <p:cNvSpPr>
                  <a:spLocks/>
                </p:cNvSpPr>
                <p:nvPr/>
              </p:nvSpPr>
              <p:spPr bwMode="auto">
                <a:xfrm>
                  <a:off x="12992100" y="4025900"/>
                  <a:ext cx="1220788" cy="1690688"/>
                </a:xfrm>
                <a:custGeom>
                  <a:avLst/>
                  <a:gdLst>
                    <a:gd name="T0" fmla="*/ 2147483647 w 19437"/>
                    <a:gd name="T1" fmla="*/ 2147483647 h 21352"/>
                    <a:gd name="T2" fmla="*/ 2147483647 w 19437"/>
                    <a:gd name="T3" fmla="*/ 2147483647 h 21352"/>
                    <a:gd name="T4" fmla="*/ 2147483647 w 19437"/>
                    <a:gd name="T5" fmla="*/ 2147483647 h 21352"/>
                    <a:gd name="T6" fmla="*/ 2147483647 w 19437"/>
                    <a:gd name="T7" fmla="*/ 2147483647 h 21352"/>
                    <a:gd name="T8" fmla="*/ 2147483647 w 19437"/>
                    <a:gd name="T9" fmla="*/ 2147483647 h 21352"/>
                    <a:gd name="T10" fmla="*/ 2147483647 w 19437"/>
                    <a:gd name="T11" fmla="*/ 2147483647 h 21352"/>
                    <a:gd name="T12" fmla="*/ 2147483647 w 19437"/>
                    <a:gd name="T13" fmla="*/ 2147483647 h 21352"/>
                    <a:gd name="T14" fmla="*/ 2147483647 w 19437"/>
                    <a:gd name="T15" fmla="*/ 2147483647 h 21352"/>
                    <a:gd name="T16" fmla="*/ 2147483647 w 19437"/>
                    <a:gd name="T17" fmla="*/ 2147483647 h 21352"/>
                    <a:gd name="T18" fmla="*/ 2147483647 w 19437"/>
                    <a:gd name="T19" fmla="*/ 2147483647 h 21352"/>
                    <a:gd name="T20" fmla="*/ 2147483647 w 19437"/>
                    <a:gd name="T21" fmla="*/ 2147483647 h 21352"/>
                    <a:gd name="T22" fmla="*/ 2147483647 w 19437"/>
                    <a:gd name="T23" fmla="*/ 2147483647 h 21352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19437" h="21352">
                      <a:moveTo>
                        <a:pt x="3078" y="2576"/>
                      </a:moveTo>
                      <a:cubicBezTo>
                        <a:pt x="3078" y="2576"/>
                        <a:pt x="5292" y="1660"/>
                        <a:pt x="9430" y="1813"/>
                      </a:cubicBezTo>
                      <a:cubicBezTo>
                        <a:pt x="13568" y="1965"/>
                        <a:pt x="15974" y="4942"/>
                        <a:pt x="16263" y="6469"/>
                      </a:cubicBezTo>
                      <a:cubicBezTo>
                        <a:pt x="16552" y="7995"/>
                        <a:pt x="16455" y="14330"/>
                        <a:pt x="8564" y="16696"/>
                      </a:cubicBezTo>
                      <a:cubicBezTo>
                        <a:pt x="672" y="19062"/>
                        <a:pt x="2308" y="20512"/>
                        <a:pt x="2308" y="20512"/>
                      </a:cubicBezTo>
                      <a:lnTo>
                        <a:pt x="3848" y="21352"/>
                      </a:lnTo>
                      <a:cubicBezTo>
                        <a:pt x="3848" y="21352"/>
                        <a:pt x="12379" y="18528"/>
                        <a:pt x="16342" y="14712"/>
                      </a:cubicBezTo>
                      <a:cubicBezTo>
                        <a:pt x="20305" y="10895"/>
                        <a:pt x="19920" y="6011"/>
                        <a:pt x="18188" y="3645"/>
                      </a:cubicBezTo>
                      <a:cubicBezTo>
                        <a:pt x="16455" y="1279"/>
                        <a:pt x="14242" y="363"/>
                        <a:pt x="10777" y="57"/>
                      </a:cubicBezTo>
                      <a:cubicBezTo>
                        <a:pt x="7313" y="-248"/>
                        <a:pt x="2062" y="702"/>
                        <a:pt x="384" y="2194"/>
                      </a:cubicBezTo>
                      <a:cubicBezTo>
                        <a:pt x="-1295" y="3687"/>
                        <a:pt x="3078" y="2576"/>
                        <a:pt x="3078" y="2576"/>
                      </a:cubicBezTo>
                      <a:close/>
                      <a:moveTo>
                        <a:pt x="3078" y="2576"/>
                      </a:moveTo>
                    </a:path>
                  </a:pathLst>
                </a:custGeom>
                <a:solidFill>
                  <a:srgbClr val="859AA3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1" name="AutoShape 63"/>
                <p:cNvSpPr>
                  <a:spLocks/>
                </p:cNvSpPr>
                <p:nvPr/>
              </p:nvSpPr>
              <p:spPr bwMode="auto">
                <a:xfrm>
                  <a:off x="10883900" y="4965700"/>
                  <a:ext cx="1320800" cy="1906588"/>
                </a:xfrm>
                <a:custGeom>
                  <a:avLst/>
                  <a:gdLst>
                    <a:gd name="T0" fmla="*/ 2147483647 w 19330"/>
                    <a:gd name="T1" fmla="*/ 0 h 20287"/>
                    <a:gd name="T2" fmla="*/ 2147483647 w 19330"/>
                    <a:gd name="T3" fmla="*/ 2147483647 h 20287"/>
                    <a:gd name="T4" fmla="*/ 893572242 w 19330"/>
                    <a:gd name="T5" fmla="*/ 2147483647 h 20287"/>
                    <a:gd name="T6" fmla="*/ 2147483647 w 19330"/>
                    <a:gd name="T7" fmla="*/ 2147483647 h 20287"/>
                    <a:gd name="T8" fmla="*/ 2147483647 w 19330"/>
                    <a:gd name="T9" fmla="*/ 2147483647 h 20287"/>
                    <a:gd name="T10" fmla="*/ 2147483647 w 19330"/>
                    <a:gd name="T11" fmla="*/ 2147483647 h 20287"/>
                    <a:gd name="T12" fmla="*/ 2147483647 w 19330"/>
                    <a:gd name="T13" fmla="*/ 2147483647 h 20287"/>
                    <a:gd name="T14" fmla="*/ 2147483647 w 19330"/>
                    <a:gd name="T15" fmla="*/ 2147483647 h 20287"/>
                    <a:gd name="T16" fmla="*/ 2147483647 w 19330"/>
                    <a:gd name="T17" fmla="*/ 0 h 20287"/>
                    <a:gd name="T18" fmla="*/ 2147483647 w 19330"/>
                    <a:gd name="T19" fmla="*/ 0 h 20287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9330" h="20287">
                      <a:moveTo>
                        <a:pt x="18752" y="0"/>
                      </a:moveTo>
                      <a:cubicBezTo>
                        <a:pt x="18752" y="0"/>
                        <a:pt x="11312" y="0"/>
                        <a:pt x="5962" y="5157"/>
                      </a:cubicBezTo>
                      <a:cubicBezTo>
                        <a:pt x="2635" y="8365"/>
                        <a:pt x="504" y="11502"/>
                        <a:pt x="41" y="16551"/>
                      </a:cubicBezTo>
                      <a:cubicBezTo>
                        <a:pt x="-422" y="21600"/>
                        <a:pt x="3127" y="20366"/>
                        <a:pt x="4670" y="19468"/>
                      </a:cubicBezTo>
                      <a:cubicBezTo>
                        <a:pt x="6212" y="18570"/>
                        <a:pt x="6212" y="15990"/>
                        <a:pt x="6212" y="15990"/>
                      </a:cubicBezTo>
                      <a:cubicBezTo>
                        <a:pt x="6212" y="15990"/>
                        <a:pt x="6212" y="18122"/>
                        <a:pt x="7138" y="17897"/>
                      </a:cubicBezTo>
                      <a:cubicBezTo>
                        <a:pt x="8064" y="17673"/>
                        <a:pt x="7601" y="15204"/>
                        <a:pt x="8681" y="13297"/>
                      </a:cubicBezTo>
                      <a:cubicBezTo>
                        <a:pt x="9761" y="11390"/>
                        <a:pt x="10995" y="8024"/>
                        <a:pt x="16087" y="7462"/>
                      </a:cubicBezTo>
                      <a:cubicBezTo>
                        <a:pt x="21178" y="6902"/>
                        <a:pt x="18752" y="0"/>
                        <a:pt x="18752" y="0"/>
                      </a:cubicBezTo>
                      <a:close/>
                      <a:moveTo>
                        <a:pt x="18752" y="0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2" name="AutoShape 64"/>
                <p:cNvSpPr>
                  <a:spLocks/>
                </p:cNvSpPr>
                <p:nvPr/>
              </p:nvSpPr>
              <p:spPr bwMode="auto">
                <a:xfrm>
                  <a:off x="13144500" y="5118100"/>
                  <a:ext cx="1801813" cy="750888"/>
                </a:xfrm>
                <a:custGeom>
                  <a:avLst/>
                  <a:gdLst>
                    <a:gd name="T0" fmla="*/ 2147483647 w 21114"/>
                    <a:gd name="T1" fmla="*/ 2147483647 h 20825"/>
                    <a:gd name="T2" fmla="*/ 2147483647 w 21114"/>
                    <a:gd name="T3" fmla="*/ 2147483647 h 20825"/>
                    <a:gd name="T4" fmla="*/ 2147483647 w 21114"/>
                    <a:gd name="T5" fmla="*/ 2147483647 h 20825"/>
                    <a:gd name="T6" fmla="*/ 2147483647 w 21114"/>
                    <a:gd name="T7" fmla="*/ 2147483647 h 20825"/>
                    <a:gd name="T8" fmla="*/ 2147483647 w 21114"/>
                    <a:gd name="T9" fmla="*/ 2147483647 h 20825"/>
                    <a:gd name="T10" fmla="*/ 2147483647 w 21114"/>
                    <a:gd name="T11" fmla="*/ 2147483647 h 20825"/>
                    <a:gd name="T12" fmla="*/ 2147483647 w 21114"/>
                    <a:gd name="T13" fmla="*/ 0 h 20825"/>
                    <a:gd name="T14" fmla="*/ 0 w 21114"/>
                    <a:gd name="T15" fmla="*/ 2147483647 h 20825"/>
                    <a:gd name="T16" fmla="*/ 2147483647 w 21114"/>
                    <a:gd name="T17" fmla="*/ 2147483647 h 20825"/>
                    <a:gd name="T18" fmla="*/ 2147483647 w 21114"/>
                    <a:gd name="T19" fmla="*/ 2147483647 h 20825"/>
                    <a:gd name="T20" fmla="*/ 2147483647 w 21114"/>
                    <a:gd name="T21" fmla="*/ 2147483647 h 20825"/>
                    <a:gd name="T22" fmla="*/ 2147483647 w 21114"/>
                    <a:gd name="T23" fmla="*/ 2147483647 h 20825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1114" h="20825">
                      <a:moveTo>
                        <a:pt x="19962" y="4621"/>
                      </a:moveTo>
                      <a:cubicBezTo>
                        <a:pt x="19146" y="4867"/>
                        <a:pt x="17966" y="5605"/>
                        <a:pt x="15940" y="5916"/>
                      </a:cubicBezTo>
                      <a:cubicBezTo>
                        <a:pt x="16194" y="5502"/>
                        <a:pt x="16453" y="4963"/>
                        <a:pt x="16635" y="4286"/>
                      </a:cubicBezTo>
                      <a:cubicBezTo>
                        <a:pt x="17130" y="2444"/>
                        <a:pt x="16422" y="1606"/>
                        <a:pt x="15856" y="2109"/>
                      </a:cubicBezTo>
                      <a:cubicBezTo>
                        <a:pt x="15461" y="2460"/>
                        <a:pt x="13757" y="4684"/>
                        <a:pt x="12763" y="5998"/>
                      </a:cubicBezTo>
                      <a:cubicBezTo>
                        <a:pt x="12065" y="5938"/>
                        <a:pt x="11309" y="5836"/>
                        <a:pt x="10476" y="5665"/>
                      </a:cubicBezTo>
                      <a:cubicBezTo>
                        <a:pt x="4740" y="4485"/>
                        <a:pt x="1440" y="0"/>
                        <a:pt x="1440" y="0"/>
                      </a:cubicBezTo>
                      <a:lnTo>
                        <a:pt x="0" y="16878"/>
                      </a:lnTo>
                      <a:cubicBezTo>
                        <a:pt x="0" y="16878"/>
                        <a:pt x="10850" y="21600"/>
                        <a:pt x="14467" y="20715"/>
                      </a:cubicBezTo>
                      <a:cubicBezTo>
                        <a:pt x="18084" y="19830"/>
                        <a:pt x="18607" y="18713"/>
                        <a:pt x="20104" y="15173"/>
                      </a:cubicBezTo>
                      <a:cubicBezTo>
                        <a:pt x="21600" y="11631"/>
                        <a:pt x="21334" y="4207"/>
                        <a:pt x="19962" y="4621"/>
                      </a:cubicBezTo>
                      <a:close/>
                      <a:moveTo>
                        <a:pt x="19962" y="4621"/>
                      </a:moveTo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3" name="AutoShape 65"/>
                <p:cNvSpPr>
                  <a:spLocks/>
                </p:cNvSpPr>
                <p:nvPr/>
              </p:nvSpPr>
              <p:spPr bwMode="auto">
                <a:xfrm>
                  <a:off x="11836400" y="3619500"/>
                  <a:ext cx="1536700" cy="22606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5551"/>
                      </a:moveTo>
                      <a:cubicBezTo>
                        <a:pt x="21600" y="18898"/>
                        <a:pt x="17536" y="21600"/>
                        <a:pt x="12612" y="21600"/>
                      </a:cubicBezTo>
                      <a:lnTo>
                        <a:pt x="8902" y="21600"/>
                      </a:lnTo>
                      <a:cubicBezTo>
                        <a:pt x="3977" y="21600"/>
                        <a:pt x="0" y="18898"/>
                        <a:pt x="0" y="15551"/>
                      </a:cubicBezTo>
                      <a:lnTo>
                        <a:pt x="0" y="6061"/>
                      </a:lnTo>
                      <a:cubicBezTo>
                        <a:pt x="0" y="2714"/>
                        <a:pt x="3977" y="0"/>
                        <a:pt x="8902" y="0"/>
                      </a:cubicBezTo>
                      <a:lnTo>
                        <a:pt x="12612" y="0"/>
                      </a:lnTo>
                      <a:cubicBezTo>
                        <a:pt x="17536" y="0"/>
                        <a:pt x="21600" y="2714"/>
                        <a:pt x="21600" y="6061"/>
                      </a:cubicBezTo>
                      <a:cubicBezTo>
                        <a:pt x="21600" y="6061"/>
                        <a:pt x="21600" y="15551"/>
                        <a:pt x="21600" y="15551"/>
                      </a:cubicBezTo>
                      <a:close/>
                      <a:moveTo>
                        <a:pt x="21600" y="15551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4" name="AutoShape 66"/>
                <p:cNvSpPr>
                  <a:spLocks/>
                </p:cNvSpPr>
                <p:nvPr/>
              </p:nvSpPr>
              <p:spPr bwMode="auto">
                <a:xfrm>
                  <a:off x="11988800" y="4114800"/>
                  <a:ext cx="1244600" cy="10668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0951"/>
                      </a:moveTo>
                      <a:cubicBezTo>
                        <a:pt x="21600" y="16832"/>
                        <a:pt x="17513" y="21600"/>
                        <a:pt x="12472" y="21600"/>
                      </a:cubicBezTo>
                      <a:lnTo>
                        <a:pt x="9128" y="21600"/>
                      </a:lnTo>
                      <a:cubicBezTo>
                        <a:pt x="4087" y="21600"/>
                        <a:pt x="0" y="16832"/>
                        <a:pt x="0" y="10951"/>
                      </a:cubicBezTo>
                      <a:lnTo>
                        <a:pt x="0" y="10649"/>
                      </a:lnTo>
                      <a:cubicBezTo>
                        <a:pt x="0" y="4768"/>
                        <a:pt x="4087" y="0"/>
                        <a:pt x="9128" y="0"/>
                      </a:cubicBezTo>
                      <a:lnTo>
                        <a:pt x="12472" y="0"/>
                      </a:lnTo>
                      <a:cubicBezTo>
                        <a:pt x="17513" y="0"/>
                        <a:pt x="21600" y="4768"/>
                        <a:pt x="21600" y="10649"/>
                      </a:cubicBezTo>
                      <a:cubicBezTo>
                        <a:pt x="21600" y="10649"/>
                        <a:pt x="21600" y="10951"/>
                        <a:pt x="21600" y="10951"/>
                      </a:cubicBezTo>
                      <a:close/>
                      <a:moveTo>
                        <a:pt x="21600" y="10951"/>
                      </a:moveTo>
                    </a:path>
                  </a:pathLst>
                </a:custGeom>
                <a:solidFill>
                  <a:srgbClr val="44576B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5" name="AutoShape 67"/>
                <p:cNvSpPr>
                  <a:spLocks/>
                </p:cNvSpPr>
                <p:nvPr/>
              </p:nvSpPr>
              <p:spPr bwMode="auto">
                <a:xfrm>
                  <a:off x="13385800" y="4076700"/>
                  <a:ext cx="65088" cy="104775"/>
                </a:xfrm>
                <a:custGeom>
                  <a:avLst/>
                  <a:gdLst>
                    <a:gd name="T0" fmla="*/ 0 w 21600"/>
                    <a:gd name="T1" fmla="*/ 11958310 h 21600"/>
                    <a:gd name="T2" fmla="*/ 1780913 w 21600"/>
                    <a:gd name="T3" fmla="*/ 11212550 h 21600"/>
                    <a:gd name="T4" fmla="*/ 1659458 w 21600"/>
                    <a:gd name="T5" fmla="*/ 0 h 21600"/>
                    <a:gd name="T6" fmla="*/ 0 w 21600"/>
                    <a:gd name="T7" fmla="*/ 11958310 h 21600"/>
                    <a:gd name="T8" fmla="*/ 0 w 21600"/>
                    <a:gd name="T9" fmla="*/ 1195831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21600"/>
                      </a:moveTo>
                      <a:cubicBezTo>
                        <a:pt x="6702" y="21045"/>
                        <a:pt x="13892" y="20581"/>
                        <a:pt x="21600" y="20253"/>
                      </a:cubicBezTo>
                      <a:cubicBezTo>
                        <a:pt x="21128" y="11699"/>
                        <a:pt x="20127" y="0"/>
                        <a:pt x="20127" y="0"/>
                      </a:cubicBezTo>
                      <a:cubicBezTo>
                        <a:pt x="20127" y="0"/>
                        <a:pt x="0" y="21600"/>
                        <a:pt x="0" y="21600"/>
                      </a:cubicBezTo>
                      <a:close/>
                      <a:moveTo>
                        <a:pt x="0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6" name="AutoShape 68"/>
                <p:cNvSpPr>
                  <a:spLocks/>
                </p:cNvSpPr>
                <p:nvPr/>
              </p:nvSpPr>
              <p:spPr bwMode="auto">
                <a:xfrm>
                  <a:off x="14020800" y="4597400"/>
                  <a:ext cx="61913" cy="30163"/>
                </a:xfrm>
                <a:custGeom>
                  <a:avLst/>
                  <a:gdLst>
                    <a:gd name="T0" fmla="*/ 1458031 w 21600"/>
                    <a:gd name="T1" fmla="*/ 56976 h 21600"/>
                    <a:gd name="T2" fmla="*/ 0 w 21600"/>
                    <a:gd name="T3" fmla="*/ 0 h 21600"/>
                    <a:gd name="T4" fmla="*/ 10459 w 21600"/>
                    <a:gd name="T5" fmla="*/ 82137 h 21600"/>
                    <a:gd name="T6" fmla="*/ 1458031 w 21600"/>
                    <a:gd name="T7" fmla="*/ 56976 h 21600"/>
                    <a:gd name="T8" fmla="*/ 1458031 w 21600"/>
                    <a:gd name="T9" fmla="*/ 56976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21600" y="14983"/>
                      </a:moveTo>
                      <a:cubicBezTo>
                        <a:pt x="21600" y="14983"/>
                        <a:pt x="11700" y="8286"/>
                        <a:pt x="0" y="0"/>
                      </a:cubicBezTo>
                      <a:cubicBezTo>
                        <a:pt x="108" y="6728"/>
                        <a:pt x="190" y="13882"/>
                        <a:pt x="155" y="21600"/>
                      </a:cubicBezTo>
                      <a:cubicBezTo>
                        <a:pt x="155" y="21600"/>
                        <a:pt x="21600" y="14983"/>
                        <a:pt x="21600" y="14983"/>
                      </a:cubicBezTo>
                      <a:close/>
                      <a:moveTo>
                        <a:pt x="21600" y="14983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7" name="AutoShape 69"/>
                <p:cNvSpPr>
                  <a:spLocks/>
                </p:cNvSpPr>
                <p:nvPr/>
              </p:nvSpPr>
              <p:spPr bwMode="auto">
                <a:xfrm>
                  <a:off x="13817600" y="4229100"/>
                  <a:ext cx="95250" cy="44450"/>
                </a:xfrm>
                <a:custGeom>
                  <a:avLst/>
                  <a:gdLst>
                    <a:gd name="T0" fmla="*/ 0 w 21600"/>
                    <a:gd name="T1" fmla="*/ 209501 h 21600"/>
                    <a:gd name="T2" fmla="*/ 2409490 w 21600"/>
                    <a:gd name="T3" fmla="*/ 387369 h 21600"/>
                    <a:gd name="T4" fmla="*/ 8167679 w 21600"/>
                    <a:gd name="T5" fmla="*/ 0 h 21600"/>
                    <a:gd name="T6" fmla="*/ 0 w 21600"/>
                    <a:gd name="T7" fmla="*/ 209501 h 21600"/>
                    <a:gd name="T8" fmla="*/ 0 w 21600"/>
                    <a:gd name="T9" fmla="*/ 209501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11682"/>
                      </a:moveTo>
                      <a:cubicBezTo>
                        <a:pt x="2192" y="14861"/>
                        <a:pt x="4328" y="18149"/>
                        <a:pt x="6372" y="21600"/>
                      </a:cubicBezTo>
                      <a:cubicBezTo>
                        <a:pt x="13785" y="10729"/>
                        <a:pt x="21600" y="0"/>
                        <a:pt x="21600" y="0"/>
                      </a:cubicBezTo>
                      <a:cubicBezTo>
                        <a:pt x="21600" y="0"/>
                        <a:pt x="0" y="11682"/>
                        <a:pt x="0" y="11682"/>
                      </a:cubicBezTo>
                      <a:close/>
                      <a:moveTo>
                        <a:pt x="0" y="11682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8" name="AutoShape 70"/>
                <p:cNvSpPr>
                  <a:spLocks/>
                </p:cNvSpPr>
                <p:nvPr/>
              </p:nvSpPr>
              <p:spPr bwMode="auto">
                <a:xfrm>
                  <a:off x="13754100" y="4165600"/>
                  <a:ext cx="112713" cy="63500"/>
                </a:xfrm>
                <a:custGeom>
                  <a:avLst/>
                  <a:gdLst>
                    <a:gd name="T0" fmla="*/ 3897803 w 21600"/>
                    <a:gd name="T1" fmla="*/ 1613367 h 21600"/>
                    <a:gd name="T2" fmla="*/ 16015281 w 21600"/>
                    <a:gd name="T3" fmla="*/ 0 h 21600"/>
                    <a:gd name="T4" fmla="*/ 0 w 21600"/>
                    <a:gd name="T5" fmla="*/ 1250503 h 21600"/>
                    <a:gd name="T6" fmla="*/ 3897803 w 21600"/>
                    <a:gd name="T7" fmla="*/ 1613367 h 21600"/>
                    <a:gd name="T8" fmla="*/ 3897803 w 21600"/>
                    <a:gd name="T9" fmla="*/ 1613367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5257" y="21600"/>
                      </a:moveTo>
                      <a:lnTo>
                        <a:pt x="21600" y="0"/>
                      </a:lnTo>
                      <a:lnTo>
                        <a:pt x="0" y="16742"/>
                      </a:lnTo>
                      <a:cubicBezTo>
                        <a:pt x="1801" y="18252"/>
                        <a:pt x="3544" y="19901"/>
                        <a:pt x="5257" y="21600"/>
                      </a:cubicBezTo>
                      <a:close/>
                      <a:moveTo>
                        <a:pt x="5257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39" name="AutoShape 71"/>
                <p:cNvSpPr>
                  <a:spLocks/>
                </p:cNvSpPr>
                <p:nvPr/>
              </p:nvSpPr>
              <p:spPr bwMode="auto">
                <a:xfrm>
                  <a:off x="13982700" y="4457700"/>
                  <a:ext cx="120650" cy="17463"/>
                </a:xfrm>
                <a:custGeom>
                  <a:avLst/>
                  <a:gdLst>
                    <a:gd name="T0" fmla="*/ 0 w 21600"/>
                    <a:gd name="T1" fmla="*/ 0 h 21600"/>
                    <a:gd name="T2" fmla="*/ 1437735 w 21600"/>
                    <a:gd name="T3" fmla="*/ 9228 h 21600"/>
                    <a:gd name="T4" fmla="*/ 21025569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0"/>
                      </a:moveTo>
                      <a:cubicBezTo>
                        <a:pt x="514" y="0"/>
                        <a:pt x="1030" y="14502"/>
                        <a:pt x="1477" y="21600"/>
                      </a:cubicBezTo>
                      <a:lnTo>
                        <a:pt x="21600" y="0"/>
                      </a:lnTo>
                      <a:cubicBezTo>
                        <a:pt x="21600" y="0"/>
                        <a:pt x="0" y="0"/>
                        <a:pt x="0" y="0"/>
                      </a:cubicBez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0" name="AutoShape 72"/>
                <p:cNvSpPr>
                  <a:spLocks/>
                </p:cNvSpPr>
                <p:nvPr/>
              </p:nvSpPr>
              <p:spPr bwMode="auto">
                <a:xfrm>
                  <a:off x="13728700" y="5219700"/>
                  <a:ext cx="57150" cy="66675"/>
                </a:xfrm>
                <a:custGeom>
                  <a:avLst/>
                  <a:gdLst>
                    <a:gd name="T0" fmla="*/ 1058529 w 21600"/>
                    <a:gd name="T1" fmla="*/ 1961063 h 21600"/>
                    <a:gd name="T2" fmla="*/ 525396 w 21600"/>
                    <a:gd name="T3" fmla="*/ 0 h 21600"/>
                    <a:gd name="T4" fmla="*/ 0 w 21600"/>
                    <a:gd name="T5" fmla="*/ 660126 h 21600"/>
                    <a:gd name="T6" fmla="*/ 1058529 w 21600"/>
                    <a:gd name="T7" fmla="*/ 1961063 h 21600"/>
                    <a:gd name="T8" fmla="*/ 1058529 w 21600"/>
                    <a:gd name="T9" fmla="*/ 1961063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21600" y="21600"/>
                      </a:moveTo>
                      <a:lnTo>
                        <a:pt x="10721" y="0"/>
                      </a:lnTo>
                      <a:cubicBezTo>
                        <a:pt x="7245" y="2463"/>
                        <a:pt x="3704" y="4896"/>
                        <a:pt x="0" y="7271"/>
                      </a:cubicBezTo>
                      <a:cubicBezTo>
                        <a:pt x="0" y="7271"/>
                        <a:pt x="21600" y="21600"/>
                        <a:pt x="21600" y="21600"/>
                      </a:cubicBezTo>
                      <a:close/>
                      <a:moveTo>
                        <a:pt x="21600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1" name="AutoShape 73"/>
                <p:cNvSpPr>
                  <a:spLocks/>
                </p:cNvSpPr>
                <p:nvPr/>
              </p:nvSpPr>
              <p:spPr bwMode="auto">
                <a:xfrm>
                  <a:off x="13474700" y="4076700"/>
                  <a:ext cx="52388" cy="96838"/>
                </a:xfrm>
                <a:custGeom>
                  <a:avLst/>
                  <a:gdLst>
                    <a:gd name="T0" fmla="*/ 604065 w 21600"/>
                    <a:gd name="T1" fmla="*/ 8595650 h 21600"/>
                    <a:gd name="T2" fmla="*/ 747422 w 21600"/>
                    <a:gd name="T3" fmla="*/ 0 h 21600"/>
                    <a:gd name="T4" fmla="*/ 0 w 21600"/>
                    <a:gd name="T5" fmla="*/ 8726135 h 21600"/>
                    <a:gd name="T6" fmla="*/ 604065 w 21600"/>
                    <a:gd name="T7" fmla="*/ 8595650 h 21600"/>
                    <a:gd name="T8" fmla="*/ 604065 w 21600"/>
                    <a:gd name="T9" fmla="*/ 859565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17457" y="21277"/>
                      </a:moveTo>
                      <a:lnTo>
                        <a:pt x="21600" y="0"/>
                      </a:lnTo>
                      <a:cubicBezTo>
                        <a:pt x="21600" y="0"/>
                        <a:pt x="8492" y="12379"/>
                        <a:pt x="0" y="21600"/>
                      </a:cubicBezTo>
                      <a:cubicBezTo>
                        <a:pt x="5613" y="21435"/>
                        <a:pt x="11442" y="21328"/>
                        <a:pt x="17457" y="21277"/>
                      </a:cubicBezTo>
                      <a:close/>
                      <a:moveTo>
                        <a:pt x="17457" y="21277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2" name="AutoShape 74"/>
                <p:cNvSpPr>
                  <a:spLocks/>
                </p:cNvSpPr>
                <p:nvPr/>
              </p:nvSpPr>
              <p:spPr bwMode="auto">
                <a:xfrm>
                  <a:off x="13868400" y="5080000"/>
                  <a:ext cx="39688" cy="55563"/>
                </a:xfrm>
                <a:custGeom>
                  <a:avLst/>
                  <a:gdLst>
                    <a:gd name="T0" fmla="*/ 246192 w 21600"/>
                    <a:gd name="T1" fmla="*/ 945759 h 21600"/>
                    <a:gd name="T2" fmla="*/ 89982 w 21600"/>
                    <a:gd name="T3" fmla="*/ 0 h 21600"/>
                    <a:gd name="T4" fmla="*/ 0 w 21600"/>
                    <a:gd name="T5" fmla="*/ 355711 h 21600"/>
                    <a:gd name="T6" fmla="*/ 246192 w 21600"/>
                    <a:gd name="T7" fmla="*/ 945759 h 21600"/>
                    <a:gd name="T8" fmla="*/ 246192 w 21600"/>
                    <a:gd name="T9" fmla="*/ 945759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21600" y="21600"/>
                      </a:moveTo>
                      <a:lnTo>
                        <a:pt x="7895" y="0"/>
                      </a:lnTo>
                      <a:cubicBezTo>
                        <a:pt x="5314" y="2719"/>
                        <a:pt x="2758" y="5440"/>
                        <a:pt x="0" y="8124"/>
                      </a:cubicBezTo>
                      <a:cubicBezTo>
                        <a:pt x="0" y="8124"/>
                        <a:pt x="21600" y="21600"/>
                        <a:pt x="21600" y="21600"/>
                      </a:cubicBezTo>
                      <a:close/>
                      <a:moveTo>
                        <a:pt x="21600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3" name="AutoShape 75"/>
                <p:cNvSpPr>
                  <a:spLocks/>
                </p:cNvSpPr>
                <p:nvPr/>
              </p:nvSpPr>
              <p:spPr bwMode="auto">
                <a:xfrm>
                  <a:off x="13563600" y="4114800"/>
                  <a:ext cx="68263" cy="61913"/>
                </a:xfrm>
                <a:custGeom>
                  <a:avLst/>
                  <a:gdLst>
                    <a:gd name="T0" fmla="*/ 907158 w 21600"/>
                    <a:gd name="T1" fmla="*/ 1424756 h 21600"/>
                    <a:gd name="T2" fmla="*/ 1343969 w 21600"/>
                    <a:gd name="T3" fmla="*/ 1458031 h 21600"/>
                    <a:gd name="T4" fmla="*/ 2154665 w 21600"/>
                    <a:gd name="T5" fmla="*/ 0 h 21600"/>
                    <a:gd name="T6" fmla="*/ 0 w 21600"/>
                    <a:gd name="T7" fmla="*/ 1405915 h 21600"/>
                    <a:gd name="T8" fmla="*/ 907158 w 21600"/>
                    <a:gd name="T9" fmla="*/ 1424756 h 21600"/>
                    <a:gd name="T10" fmla="*/ 907158 w 21600"/>
                    <a:gd name="T11" fmla="*/ 1424756 h 216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1600" h="21600">
                      <a:moveTo>
                        <a:pt x="9094" y="21107"/>
                      </a:moveTo>
                      <a:cubicBezTo>
                        <a:pt x="10590" y="21180"/>
                        <a:pt x="12000" y="21466"/>
                        <a:pt x="13473" y="21600"/>
                      </a:cubicBezTo>
                      <a:lnTo>
                        <a:pt x="21600" y="0"/>
                      </a:lnTo>
                      <a:lnTo>
                        <a:pt x="0" y="20828"/>
                      </a:lnTo>
                      <a:cubicBezTo>
                        <a:pt x="3012" y="20908"/>
                        <a:pt x="5981" y="20942"/>
                        <a:pt x="9094" y="21107"/>
                      </a:cubicBezTo>
                      <a:close/>
                      <a:moveTo>
                        <a:pt x="9094" y="21107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4" name="AutoShape 76"/>
                <p:cNvSpPr>
                  <a:spLocks/>
                </p:cNvSpPr>
                <p:nvPr/>
              </p:nvSpPr>
              <p:spPr bwMode="auto">
                <a:xfrm>
                  <a:off x="13919200" y="4991100"/>
                  <a:ext cx="42863" cy="50800"/>
                </a:xfrm>
                <a:custGeom>
                  <a:avLst/>
                  <a:gdLst>
                    <a:gd name="T0" fmla="*/ 110394 w 21600"/>
                    <a:gd name="T1" fmla="*/ 0 h 21600"/>
                    <a:gd name="T2" fmla="*/ 0 w 21600"/>
                    <a:gd name="T3" fmla="*/ 348991 h 21600"/>
                    <a:gd name="T4" fmla="*/ 334941 w 21600"/>
                    <a:gd name="T5" fmla="*/ 660835 h 21600"/>
                    <a:gd name="T6" fmla="*/ 110394 w 21600"/>
                    <a:gd name="T7" fmla="*/ 0 h 21600"/>
                    <a:gd name="T8" fmla="*/ 110394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7119" y="0"/>
                      </a:moveTo>
                      <a:cubicBezTo>
                        <a:pt x="4858" y="3814"/>
                        <a:pt x="2504" y="7616"/>
                        <a:pt x="0" y="11407"/>
                      </a:cubicBezTo>
                      <a:lnTo>
                        <a:pt x="21600" y="21600"/>
                      </a:lnTo>
                      <a:cubicBezTo>
                        <a:pt x="21600" y="21600"/>
                        <a:pt x="15355" y="12198"/>
                        <a:pt x="7119" y="0"/>
                      </a:cubicBezTo>
                      <a:close/>
                      <a:moveTo>
                        <a:pt x="7119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5" name="AutoShape 77"/>
                <p:cNvSpPr>
                  <a:spLocks/>
                </p:cNvSpPr>
                <p:nvPr/>
              </p:nvSpPr>
              <p:spPr bwMode="auto">
                <a:xfrm>
                  <a:off x="13804900" y="5143500"/>
                  <a:ext cx="73025" cy="90488"/>
                </a:xfrm>
                <a:custGeom>
                  <a:avLst/>
                  <a:gdLst>
                    <a:gd name="T0" fmla="*/ 926505 w 21600"/>
                    <a:gd name="T1" fmla="*/ 0 h 21600"/>
                    <a:gd name="T2" fmla="*/ 0 w 21600"/>
                    <a:gd name="T3" fmla="*/ 1922204 h 21600"/>
                    <a:gd name="T4" fmla="*/ 2821791 w 21600"/>
                    <a:gd name="T5" fmla="*/ 6652778 h 21600"/>
                    <a:gd name="T6" fmla="*/ 926505 w 21600"/>
                    <a:gd name="T7" fmla="*/ 0 h 21600"/>
                    <a:gd name="T8" fmla="*/ 926505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7092" y="0"/>
                      </a:moveTo>
                      <a:cubicBezTo>
                        <a:pt x="4823" y="2107"/>
                        <a:pt x="2467" y="4188"/>
                        <a:pt x="0" y="6241"/>
                      </a:cubicBezTo>
                      <a:lnTo>
                        <a:pt x="21600" y="21600"/>
                      </a:lnTo>
                      <a:cubicBezTo>
                        <a:pt x="21600" y="21600"/>
                        <a:pt x="7092" y="0"/>
                        <a:pt x="7092" y="0"/>
                      </a:cubicBezTo>
                      <a:close/>
                      <a:moveTo>
                        <a:pt x="7092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6" name="AutoShape 78"/>
                <p:cNvSpPr>
                  <a:spLocks/>
                </p:cNvSpPr>
                <p:nvPr/>
              </p:nvSpPr>
              <p:spPr bwMode="auto">
                <a:xfrm>
                  <a:off x="14008100" y="4787900"/>
                  <a:ext cx="77788" cy="33338"/>
                </a:xfrm>
                <a:custGeom>
                  <a:avLst/>
                  <a:gdLst>
                    <a:gd name="T0" fmla="*/ 224238 w 21600"/>
                    <a:gd name="T1" fmla="*/ 0 h 21600"/>
                    <a:gd name="T2" fmla="*/ 0 w 21600"/>
                    <a:gd name="T3" fmla="*/ 85370 h 21600"/>
                    <a:gd name="T4" fmla="*/ 3633204 w 21600"/>
                    <a:gd name="T5" fmla="*/ 122574 h 21600"/>
                    <a:gd name="T6" fmla="*/ 224238 w 21600"/>
                    <a:gd name="T7" fmla="*/ 0 h 21600"/>
                    <a:gd name="T8" fmla="*/ 224238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1333" y="0"/>
                      </a:moveTo>
                      <a:cubicBezTo>
                        <a:pt x="922" y="4963"/>
                        <a:pt x="483" y="9966"/>
                        <a:pt x="0" y="15044"/>
                      </a:cubicBezTo>
                      <a:lnTo>
                        <a:pt x="21600" y="21600"/>
                      </a:lnTo>
                      <a:cubicBezTo>
                        <a:pt x="21600" y="21600"/>
                        <a:pt x="1333" y="0"/>
                        <a:pt x="1333" y="0"/>
                      </a:cubicBezTo>
                      <a:close/>
                      <a:moveTo>
                        <a:pt x="1333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7" name="AutoShape 79"/>
                <p:cNvSpPr>
                  <a:spLocks/>
                </p:cNvSpPr>
                <p:nvPr/>
              </p:nvSpPr>
              <p:spPr bwMode="auto">
                <a:xfrm>
                  <a:off x="13652500" y="4114800"/>
                  <a:ext cx="138113" cy="85725"/>
                </a:xfrm>
                <a:custGeom>
                  <a:avLst/>
                  <a:gdLst>
                    <a:gd name="T0" fmla="*/ 15550686 w 21600"/>
                    <a:gd name="T1" fmla="*/ 5358813 h 21600"/>
                    <a:gd name="T2" fmla="*/ 36105795 w 21600"/>
                    <a:gd name="T3" fmla="*/ 0 h 21600"/>
                    <a:gd name="T4" fmla="*/ 0 w 21600"/>
                    <a:gd name="T5" fmla="*/ 4326493 h 21600"/>
                    <a:gd name="T6" fmla="*/ 15550686 w 21600"/>
                    <a:gd name="T7" fmla="*/ 5358813 h 21600"/>
                    <a:gd name="T8" fmla="*/ 15550686 w 21600"/>
                    <a:gd name="T9" fmla="*/ 5358813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9303" y="21600"/>
                      </a:moveTo>
                      <a:lnTo>
                        <a:pt x="21600" y="0"/>
                      </a:lnTo>
                      <a:lnTo>
                        <a:pt x="0" y="17439"/>
                      </a:lnTo>
                      <a:cubicBezTo>
                        <a:pt x="3223" y="18507"/>
                        <a:pt x="6334" y="19871"/>
                        <a:pt x="9303" y="21600"/>
                      </a:cubicBezTo>
                      <a:close/>
                      <a:moveTo>
                        <a:pt x="9303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8" name="AutoShape 80"/>
                <p:cNvSpPr>
                  <a:spLocks/>
                </p:cNvSpPr>
                <p:nvPr/>
              </p:nvSpPr>
              <p:spPr bwMode="auto">
                <a:xfrm>
                  <a:off x="13970000" y="4902200"/>
                  <a:ext cx="44450" cy="42863"/>
                </a:xfrm>
                <a:custGeom>
                  <a:avLst/>
                  <a:gdLst>
                    <a:gd name="T0" fmla="*/ 0 w 21600"/>
                    <a:gd name="T1" fmla="*/ 111634 h 21600"/>
                    <a:gd name="T2" fmla="*/ 387369 w 21600"/>
                    <a:gd name="T3" fmla="*/ 334941 h 21600"/>
                    <a:gd name="T4" fmla="*/ 42162 w 21600"/>
                    <a:gd name="T5" fmla="*/ 0 h 21600"/>
                    <a:gd name="T6" fmla="*/ 0 w 21600"/>
                    <a:gd name="T7" fmla="*/ 111634 h 21600"/>
                    <a:gd name="T8" fmla="*/ 0 w 21600"/>
                    <a:gd name="T9" fmla="*/ 111634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7199"/>
                      </a:moveTo>
                      <a:cubicBezTo>
                        <a:pt x="12072" y="15167"/>
                        <a:pt x="21600" y="21600"/>
                        <a:pt x="21600" y="21600"/>
                      </a:cubicBezTo>
                      <a:lnTo>
                        <a:pt x="2351" y="0"/>
                      </a:lnTo>
                      <a:cubicBezTo>
                        <a:pt x="1579" y="2392"/>
                        <a:pt x="813" y="4791"/>
                        <a:pt x="0" y="7199"/>
                      </a:cubicBezTo>
                      <a:close/>
                      <a:moveTo>
                        <a:pt x="0" y="7199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49" name="AutoShape 81"/>
                <p:cNvSpPr>
                  <a:spLocks/>
                </p:cNvSpPr>
                <p:nvPr/>
              </p:nvSpPr>
              <p:spPr bwMode="auto">
                <a:xfrm>
                  <a:off x="14020800" y="4699000"/>
                  <a:ext cx="88900" cy="36513"/>
                </a:xfrm>
                <a:custGeom>
                  <a:avLst/>
                  <a:gdLst>
                    <a:gd name="T0" fmla="*/ 307042 w 21600"/>
                    <a:gd name="T1" fmla="*/ 0 h 21600"/>
                    <a:gd name="T2" fmla="*/ 0 w 21600"/>
                    <a:gd name="T3" fmla="*/ 176371 h 21600"/>
                    <a:gd name="T4" fmla="*/ 6197910 w 21600"/>
                    <a:gd name="T5" fmla="*/ 176371 h 21600"/>
                    <a:gd name="T6" fmla="*/ 307042 w 21600"/>
                    <a:gd name="T7" fmla="*/ 0 h 21600"/>
                    <a:gd name="T8" fmla="*/ 307042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1070" y="0"/>
                      </a:moveTo>
                      <a:cubicBezTo>
                        <a:pt x="788" y="7008"/>
                        <a:pt x="439" y="14399"/>
                        <a:pt x="0" y="21600"/>
                      </a:cubicBezTo>
                      <a:lnTo>
                        <a:pt x="21600" y="21600"/>
                      </a:lnTo>
                      <a:cubicBezTo>
                        <a:pt x="21600" y="21600"/>
                        <a:pt x="1070" y="0"/>
                        <a:pt x="1070" y="0"/>
                      </a:cubicBezTo>
                      <a:close/>
                      <a:moveTo>
                        <a:pt x="1070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0" name="AutoShape 82"/>
                <p:cNvSpPr>
                  <a:spLocks/>
                </p:cNvSpPr>
                <p:nvPr/>
              </p:nvSpPr>
              <p:spPr bwMode="auto">
                <a:xfrm>
                  <a:off x="14008100" y="4495800"/>
                  <a:ext cx="130175" cy="36513"/>
                </a:xfrm>
                <a:custGeom>
                  <a:avLst/>
                  <a:gdLst>
                    <a:gd name="T0" fmla="*/ 0 w 21600"/>
                    <a:gd name="T1" fmla="*/ 0 h 21600"/>
                    <a:gd name="T2" fmla="*/ 2237250 w 21600"/>
                    <a:gd name="T3" fmla="*/ 176371 h 21600"/>
                    <a:gd name="T4" fmla="*/ 28493704 w 21600"/>
                    <a:gd name="T5" fmla="*/ 109417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0" y="0"/>
                      </a:moveTo>
                      <a:cubicBezTo>
                        <a:pt x="767" y="7653"/>
                        <a:pt x="1295" y="14805"/>
                        <a:pt x="1696" y="21600"/>
                      </a:cubicBezTo>
                      <a:cubicBezTo>
                        <a:pt x="11340" y="17080"/>
                        <a:pt x="21600" y="13400"/>
                        <a:pt x="21600" y="13400"/>
                      </a:cubicBezTo>
                      <a:cubicBezTo>
                        <a:pt x="21600" y="13400"/>
                        <a:pt x="0" y="0"/>
                        <a:pt x="0" y="0"/>
                      </a:cubicBezTo>
                      <a:close/>
                      <a:moveTo>
                        <a:pt x="0" y="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1" name="AutoShape 83"/>
                <p:cNvSpPr>
                  <a:spLocks/>
                </p:cNvSpPr>
                <p:nvPr/>
              </p:nvSpPr>
              <p:spPr bwMode="auto">
                <a:xfrm>
                  <a:off x="13881100" y="4267200"/>
                  <a:ext cx="161925" cy="53975"/>
                </a:xfrm>
                <a:custGeom>
                  <a:avLst/>
                  <a:gdLst>
                    <a:gd name="T0" fmla="*/ 9253609 w 21600"/>
                    <a:gd name="T1" fmla="*/ 842187 h 21600"/>
                    <a:gd name="T2" fmla="*/ 68217263 w 21600"/>
                    <a:gd name="T3" fmla="*/ 0 h 21600"/>
                    <a:gd name="T4" fmla="*/ 0 w 21600"/>
                    <a:gd name="T5" fmla="*/ 493499 h 21600"/>
                    <a:gd name="T6" fmla="*/ 9253609 w 21600"/>
                    <a:gd name="T7" fmla="*/ 842187 h 21600"/>
                    <a:gd name="T8" fmla="*/ 9253609 w 21600"/>
                    <a:gd name="T9" fmla="*/ 842187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2930" y="21600"/>
                      </a:moveTo>
                      <a:lnTo>
                        <a:pt x="21600" y="0"/>
                      </a:lnTo>
                      <a:cubicBezTo>
                        <a:pt x="21600" y="0"/>
                        <a:pt x="9754" y="7254"/>
                        <a:pt x="0" y="12657"/>
                      </a:cubicBezTo>
                      <a:cubicBezTo>
                        <a:pt x="1010" y="15591"/>
                        <a:pt x="1991" y="18554"/>
                        <a:pt x="2930" y="21600"/>
                      </a:cubicBezTo>
                      <a:close/>
                      <a:moveTo>
                        <a:pt x="2930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2" name="AutoShape 84"/>
                <p:cNvSpPr>
                  <a:spLocks/>
                </p:cNvSpPr>
                <p:nvPr/>
              </p:nvSpPr>
              <p:spPr bwMode="auto">
                <a:xfrm>
                  <a:off x="13931900" y="4343400"/>
                  <a:ext cx="133350" cy="52388"/>
                </a:xfrm>
                <a:custGeom>
                  <a:avLst/>
                  <a:gdLst>
                    <a:gd name="T0" fmla="*/ 8850977 w 21600"/>
                    <a:gd name="T1" fmla="*/ 747422 h 21600"/>
                    <a:gd name="T2" fmla="*/ 31376959 w 21600"/>
                    <a:gd name="T3" fmla="*/ 0 h 21600"/>
                    <a:gd name="T4" fmla="*/ 0 w 21600"/>
                    <a:gd name="T5" fmla="*/ 0 h 21600"/>
                    <a:gd name="T6" fmla="*/ 8850977 w 21600"/>
                    <a:gd name="T7" fmla="*/ 747422 h 21600"/>
                    <a:gd name="T8" fmla="*/ 8850977 w 21600"/>
                    <a:gd name="T9" fmla="*/ 747422 h 2160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1600" h="21600">
                      <a:moveTo>
                        <a:pt x="6093" y="21600"/>
                      </a:moveTo>
                      <a:lnTo>
                        <a:pt x="21600" y="0"/>
                      </a:lnTo>
                      <a:lnTo>
                        <a:pt x="0" y="0"/>
                      </a:lnTo>
                      <a:cubicBezTo>
                        <a:pt x="2274" y="10244"/>
                        <a:pt x="4321" y="14380"/>
                        <a:pt x="6093" y="21600"/>
                      </a:cubicBezTo>
                      <a:close/>
                      <a:moveTo>
                        <a:pt x="6093" y="21600"/>
                      </a:moveTo>
                    </a:path>
                  </a:pathLst>
                </a:custGeom>
                <a:solidFill>
                  <a:srgbClr val="46667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3" name="AutoShape 85"/>
                <p:cNvSpPr>
                  <a:spLocks/>
                </p:cNvSpPr>
                <p:nvPr/>
              </p:nvSpPr>
              <p:spPr bwMode="auto">
                <a:xfrm>
                  <a:off x="12446000" y="4191000"/>
                  <a:ext cx="731838" cy="844550"/>
                </a:xfrm>
                <a:custGeom>
                  <a:avLst/>
                  <a:gdLst>
                    <a:gd name="T0" fmla="*/ 2147483647 w 18678"/>
                    <a:gd name="T1" fmla="*/ 388183038 h 20585"/>
                    <a:gd name="T2" fmla="*/ 2147483647 w 18678"/>
                    <a:gd name="T3" fmla="*/ 2147483647 h 20585"/>
                    <a:gd name="T4" fmla="*/ 2147483647 w 18678"/>
                    <a:gd name="T5" fmla="*/ 2147483647 h 20585"/>
                    <a:gd name="T6" fmla="*/ 2147483647 w 18678"/>
                    <a:gd name="T7" fmla="*/ 2147483647 h 20585"/>
                    <a:gd name="T8" fmla="*/ 2147483647 w 18678"/>
                    <a:gd name="T9" fmla="*/ 2147483647 h 20585"/>
                    <a:gd name="T10" fmla="*/ 1237337134 w 18678"/>
                    <a:gd name="T11" fmla="*/ 2147483647 h 20585"/>
                    <a:gd name="T12" fmla="*/ 2147483647 w 18678"/>
                    <a:gd name="T13" fmla="*/ 388183038 h 20585"/>
                    <a:gd name="T14" fmla="*/ 2147483647 w 18678"/>
                    <a:gd name="T15" fmla="*/ 388183038 h 20585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18678" h="20585">
                      <a:moveTo>
                        <a:pt x="6696" y="137"/>
                      </a:moveTo>
                      <a:cubicBezTo>
                        <a:pt x="6696" y="137"/>
                        <a:pt x="15952" y="-173"/>
                        <a:pt x="18010" y="6087"/>
                      </a:cubicBezTo>
                      <a:cubicBezTo>
                        <a:pt x="20067" y="12348"/>
                        <a:pt x="16980" y="19796"/>
                        <a:pt x="14101" y="20490"/>
                      </a:cubicBezTo>
                      <a:cubicBezTo>
                        <a:pt x="11222" y="21184"/>
                        <a:pt x="10192" y="18001"/>
                        <a:pt x="11632" y="13603"/>
                      </a:cubicBezTo>
                      <a:cubicBezTo>
                        <a:pt x="13073" y="9206"/>
                        <a:pt x="12662" y="3961"/>
                        <a:pt x="7725" y="4030"/>
                      </a:cubicBezTo>
                      <a:cubicBezTo>
                        <a:pt x="2788" y="4100"/>
                        <a:pt x="-1533" y="3170"/>
                        <a:pt x="525" y="1377"/>
                      </a:cubicBezTo>
                      <a:cubicBezTo>
                        <a:pt x="2582" y="-416"/>
                        <a:pt x="4417" y="9"/>
                        <a:pt x="6696" y="137"/>
                      </a:cubicBezTo>
                      <a:close/>
                      <a:moveTo>
                        <a:pt x="6696" y="137"/>
                      </a:moveTo>
                    </a:path>
                  </a:pathLst>
                </a:custGeom>
                <a:solidFill>
                  <a:srgbClr val="7BA8B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4" name="AutoShape 86"/>
                <p:cNvSpPr>
                  <a:spLocks/>
                </p:cNvSpPr>
                <p:nvPr/>
              </p:nvSpPr>
              <p:spPr bwMode="auto">
                <a:xfrm>
                  <a:off x="11887200" y="7696200"/>
                  <a:ext cx="515938" cy="212725"/>
                </a:xfrm>
                <a:custGeom>
                  <a:avLst/>
                  <a:gdLst>
                    <a:gd name="T0" fmla="*/ 1259321310 w 18193"/>
                    <a:gd name="T1" fmla="*/ 0 h 20862"/>
                    <a:gd name="T2" fmla="*/ 2147483647 w 18193"/>
                    <a:gd name="T3" fmla="*/ 50939409 h 20862"/>
                    <a:gd name="T4" fmla="*/ 2147483647 w 18193"/>
                    <a:gd name="T5" fmla="*/ 63566435 h 20862"/>
                    <a:gd name="T6" fmla="*/ 2147483647 w 18193"/>
                    <a:gd name="T7" fmla="*/ 101890564 h 20862"/>
                    <a:gd name="T8" fmla="*/ 2147483647 w 18193"/>
                    <a:gd name="T9" fmla="*/ 174083741 h 20862"/>
                    <a:gd name="T10" fmla="*/ 2147483647 w 18193"/>
                    <a:gd name="T11" fmla="*/ 148592297 h 20862"/>
                    <a:gd name="T12" fmla="*/ 2147483647 w 18193"/>
                    <a:gd name="T13" fmla="*/ 225000890 h 20862"/>
                    <a:gd name="T14" fmla="*/ 616397904 w 18193"/>
                    <a:gd name="T15" fmla="*/ 112766051 h 20862"/>
                    <a:gd name="T16" fmla="*/ 1259321310 w 18193"/>
                    <a:gd name="T17" fmla="*/ 0 h 20862"/>
                    <a:gd name="T18" fmla="*/ 1259321310 w 18193"/>
                    <a:gd name="T19" fmla="*/ 0 h 2086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193" h="20862">
                      <a:moveTo>
                        <a:pt x="1947" y="0"/>
                      </a:moveTo>
                      <a:cubicBezTo>
                        <a:pt x="1947" y="0"/>
                        <a:pt x="5927" y="9030"/>
                        <a:pt x="11895" y="4712"/>
                      </a:cubicBezTo>
                      <a:cubicBezTo>
                        <a:pt x="17864" y="394"/>
                        <a:pt x="19852" y="1550"/>
                        <a:pt x="16727" y="5880"/>
                      </a:cubicBezTo>
                      <a:cubicBezTo>
                        <a:pt x="13600" y="10212"/>
                        <a:pt x="4933" y="11388"/>
                        <a:pt x="3937" y="9425"/>
                      </a:cubicBezTo>
                      <a:cubicBezTo>
                        <a:pt x="2942" y="7462"/>
                        <a:pt x="4505" y="14532"/>
                        <a:pt x="8911" y="16103"/>
                      </a:cubicBezTo>
                      <a:cubicBezTo>
                        <a:pt x="13316" y="17670"/>
                        <a:pt x="16443" y="14924"/>
                        <a:pt x="17295" y="13745"/>
                      </a:cubicBezTo>
                      <a:cubicBezTo>
                        <a:pt x="18148" y="12567"/>
                        <a:pt x="16727" y="21600"/>
                        <a:pt x="11895" y="20813"/>
                      </a:cubicBezTo>
                      <a:cubicBezTo>
                        <a:pt x="7063" y="20027"/>
                        <a:pt x="953" y="14976"/>
                        <a:pt x="953" y="10431"/>
                      </a:cubicBezTo>
                      <a:cubicBezTo>
                        <a:pt x="953" y="5890"/>
                        <a:pt x="-1748" y="1568"/>
                        <a:pt x="1947" y="0"/>
                      </a:cubicBezTo>
                      <a:close/>
                      <a:moveTo>
                        <a:pt x="1947" y="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5" name="AutoShape 87"/>
                <p:cNvSpPr>
                  <a:spLocks/>
                </p:cNvSpPr>
                <p:nvPr/>
              </p:nvSpPr>
              <p:spPr bwMode="auto">
                <a:xfrm>
                  <a:off x="12850813" y="7696200"/>
                  <a:ext cx="517525" cy="212725"/>
                </a:xfrm>
                <a:custGeom>
                  <a:avLst/>
                  <a:gdLst>
                    <a:gd name="T0" fmla="*/ 1274246681 w 18193"/>
                    <a:gd name="T1" fmla="*/ 0 h 20862"/>
                    <a:gd name="T2" fmla="*/ 2147483647 w 18193"/>
                    <a:gd name="T3" fmla="*/ 50939409 h 20862"/>
                    <a:gd name="T4" fmla="*/ 2147483647 w 18193"/>
                    <a:gd name="T5" fmla="*/ 63566435 h 20862"/>
                    <a:gd name="T6" fmla="*/ 2147483647 w 18193"/>
                    <a:gd name="T7" fmla="*/ 101890564 h 20862"/>
                    <a:gd name="T8" fmla="*/ 2147483647 w 18193"/>
                    <a:gd name="T9" fmla="*/ 174083741 h 20862"/>
                    <a:gd name="T10" fmla="*/ 2147483647 w 18193"/>
                    <a:gd name="T11" fmla="*/ 148592297 h 20862"/>
                    <a:gd name="T12" fmla="*/ 2147483647 w 18193"/>
                    <a:gd name="T13" fmla="*/ 225000890 h 20862"/>
                    <a:gd name="T14" fmla="*/ 624014367 w 18193"/>
                    <a:gd name="T15" fmla="*/ 112766051 h 20862"/>
                    <a:gd name="T16" fmla="*/ 1274246681 w 18193"/>
                    <a:gd name="T17" fmla="*/ 0 h 20862"/>
                    <a:gd name="T18" fmla="*/ 1274246681 w 18193"/>
                    <a:gd name="T19" fmla="*/ 0 h 20862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193" h="20862">
                      <a:moveTo>
                        <a:pt x="1946" y="0"/>
                      </a:moveTo>
                      <a:cubicBezTo>
                        <a:pt x="1946" y="0"/>
                        <a:pt x="5926" y="9030"/>
                        <a:pt x="11895" y="4712"/>
                      </a:cubicBezTo>
                      <a:cubicBezTo>
                        <a:pt x="17864" y="394"/>
                        <a:pt x="19852" y="1550"/>
                        <a:pt x="16726" y="5880"/>
                      </a:cubicBezTo>
                      <a:cubicBezTo>
                        <a:pt x="13601" y="10212"/>
                        <a:pt x="4932" y="11388"/>
                        <a:pt x="3938" y="9425"/>
                      </a:cubicBezTo>
                      <a:cubicBezTo>
                        <a:pt x="2941" y="7462"/>
                        <a:pt x="4504" y="14532"/>
                        <a:pt x="8910" y="16103"/>
                      </a:cubicBezTo>
                      <a:cubicBezTo>
                        <a:pt x="13317" y="17670"/>
                        <a:pt x="16443" y="14924"/>
                        <a:pt x="17296" y="13745"/>
                      </a:cubicBezTo>
                      <a:cubicBezTo>
                        <a:pt x="18148" y="12567"/>
                        <a:pt x="16728" y="21600"/>
                        <a:pt x="11895" y="20813"/>
                      </a:cubicBezTo>
                      <a:cubicBezTo>
                        <a:pt x="7062" y="20027"/>
                        <a:pt x="953" y="14976"/>
                        <a:pt x="953" y="10431"/>
                      </a:cubicBezTo>
                      <a:cubicBezTo>
                        <a:pt x="953" y="5890"/>
                        <a:pt x="-1748" y="1568"/>
                        <a:pt x="1946" y="0"/>
                      </a:cubicBezTo>
                      <a:close/>
                      <a:moveTo>
                        <a:pt x="1946" y="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6" name="AutoShape 88"/>
                <p:cNvSpPr>
                  <a:spLocks/>
                </p:cNvSpPr>
                <p:nvPr/>
              </p:nvSpPr>
              <p:spPr bwMode="auto">
                <a:xfrm>
                  <a:off x="11925300" y="6997700"/>
                  <a:ext cx="547688" cy="188913"/>
                </a:xfrm>
                <a:custGeom>
                  <a:avLst/>
                  <a:gdLst>
                    <a:gd name="T0" fmla="*/ 2147483647 w 18187"/>
                    <a:gd name="T1" fmla="*/ 56010998 h 19211"/>
                    <a:gd name="T2" fmla="*/ 2147483647 w 18187"/>
                    <a:gd name="T3" fmla="*/ 47361525 h 19211"/>
                    <a:gd name="T4" fmla="*/ 1098750092 w 18187"/>
                    <a:gd name="T5" fmla="*/ 34438807 h 19211"/>
                    <a:gd name="T6" fmla="*/ 2147483647 w 18187"/>
                    <a:gd name="T7" fmla="*/ 120278570 h 19211"/>
                    <a:gd name="T8" fmla="*/ 2147483647 w 18187"/>
                    <a:gd name="T9" fmla="*/ 149574914 h 19211"/>
                    <a:gd name="T10" fmla="*/ 348690036 w 18187"/>
                    <a:gd name="T11" fmla="*/ 93040002 h 19211"/>
                    <a:gd name="T12" fmla="*/ 2147483647 w 18187"/>
                    <a:gd name="T13" fmla="*/ 172642842 h 19211"/>
                    <a:gd name="T14" fmla="*/ 2147483647 w 18187"/>
                    <a:gd name="T15" fmla="*/ 141710927 h 19211"/>
                    <a:gd name="T16" fmla="*/ 2147483647 w 18187"/>
                    <a:gd name="T17" fmla="*/ 56010998 h 19211"/>
                    <a:gd name="T18" fmla="*/ 2147483647 w 18187"/>
                    <a:gd name="T19" fmla="*/ 56010998 h 19211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187" h="19211">
                      <a:moveTo>
                        <a:pt x="16371" y="5990"/>
                      </a:moveTo>
                      <a:cubicBezTo>
                        <a:pt x="16371" y="5990"/>
                        <a:pt x="11998" y="11565"/>
                        <a:pt x="6216" y="5065"/>
                      </a:cubicBezTo>
                      <a:cubicBezTo>
                        <a:pt x="435" y="-1435"/>
                        <a:pt x="-1604" y="-1440"/>
                        <a:pt x="1336" y="3683"/>
                      </a:cubicBezTo>
                      <a:cubicBezTo>
                        <a:pt x="4271" y="8809"/>
                        <a:pt x="12891" y="14010"/>
                        <a:pt x="13970" y="12863"/>
                      </a:cubicBezTo>
                      <a:cubicBezTo>
                        <a:pt x="15052" y="11716"/>
                        <a:pt x="13182" y="16833"/>
                        <a:pt x="8707" y="15996"/>
                      </a:cubicBezTo>
                      <a:cubicBezTo>
                        <a:pt x="4232" y="15155"/>
                        <a:pt x="1227" y="11344"/>
                        <a:pt x="424" y="9950"/>
                      </a:cubicBezTo>
                      <a:cubicBezTo>
                        <a:pt x="-377" y="8555"/>
                        <a:pt x="650" y="16759"/>
                        <a:pt x="5517" y="18463"/>
                      </a:cubicBezTo>
                      <a:cubicBezTo>
                        <a:pt x="10384" y="20160"/>
                        <a:pt x="16714" y="18931"/>
                        <a:pt x="16910" y="15155"/>
                      </a:cubicBezTo>
                      <a:cubicBezTo>
                        <a:pt x="17108" y="11374"/>
                        <a:pt x="19996" y="9093"/>
                        <a:pt x="16371" y="5990"/>
                      </a:cubicBezTo>
                      <a:close/>
                      <a:moveTo>
                        <a:pt x="16371" y="599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7" name="AutoShape 89"/>
                <p:cNvSpPr>
                  <a:spLocks/>
                </p:cNvSpPr>
                <p:nvPr/>
              </p:nvSpPr>
              <p:spPr bwMode="auto">
                <a:xfrm>
                  <a:off x="12750800" y="6997700"/>
                  <a:ext cx="533400" cy="174625"/>
                </a:xfrm>
                <a:custGeom>
                  <a:avLst/>
                  <a:gdLst>
                    <a:gd name="T0" fmla="*/ 1369530441 w 18187"/>
                    <a:gd name="T1" fmla="*/ 24992928 h 19275"/>
                    <a:gd name="T2" fmla="*/ 2147483647 w 18187"/>
                    <a:gd name="T3" fmla="*/ 30085835 h 19275"/>
                    <a:gd name="T4" fmla="*/ 2147483647 w 18187"/>
                    <a:gd name="T5" fmla="*/ 25720953 h 19275"/>
                    <a:gd name="T6" fmla="*/ 2147483647 w 18187"/>
                    <a:gd name="T7" fmla="*/ 77788856 h 19275"/>
                    <a:gd name="T8" fmla="*/ 2147483647 w 18187"/>
                    <a:gd name="T9" fmla="*/ 106702788 h 19275"/>
                    <a:gd name="T10" fmla="*/ 2147483647 w 18187"/>
                    <a:gd name="T11" fmla="*/ 72365832 h 19275"/>
                    <a:gd name="T12" fmla="*/ 2147483647 w 18187"/>
                    <a:gd name="T13" fmla="*/ 128348098 h 19275"/>
                    <a:gd name="T14" fmla="*/ 875296994 w 18187"/>
                    <a:gd name="T15" fmla="*/ 91039781 h 19275"/>
                    <a:gd name="T16" fmla="*/ 1369530441 w 18187"/>
                    <a:gd name="T17" fmla="*/ 24992928 h 19275"/>
                    <a:gd name="T18" fmla="*/ 1369530441 w 18187"/>
                    <a:gd name="T19" fmla="*/ 24992928 h 19275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187" h="19275">
                      <a:moveTo>
                        <a:pt x="1851" y="3710"/>
                      </a:moveTo>
                      <a:cubicBezTo>
                        <a:pt x="1851" y="3710"/>
                        <a:pt x="6112" y="10484"/>
                        <a:pt x="11947" y="4466"/>
                      </a:cubicBezTo>
                      <a:cubicBezTo>
                        <a:pt x="17783" y="-1554"/>
                        <a:pt x="19807" y="-1206"/>
                        <a:pt x="16814" y="3818"/>
                      </a:cubicBezTo>
                      <a:cubicBezTo>
                        <a:pt x="13826" y="8844"/>
                        <a:pt x="5190" y="12971"/>
                        <a:pt x="4137" y="11547"/>
                      </a:cubicBezTo>
                      <a:cubicBezTo>
                        <a:pt x="3078" y="10118"/>
                        <a:pt x="4860" y="15969"/>
                        <a:pt x="9316" y="15839"/>
                      </a:cubicBezTo>
                      <a:cubicBezTo>
                        <a:pt x="13771" y="15703"/>
                        <a:pt x="16811" y="12111"/>
                        <a:pt x="17629" y="10742"/>
                      </a:cubicBezTo>
                      <a:cubicBezTo>
                        <a:pt x="18444" y="9375"/>
                        <a:pt x="17303" y="18057"/>
                        <a:pt x="12448" y="19052"/>
                      </a:cubicBezTo>
                      <a:cubicBezTo>
                        <a:pt x="7590" y="20046"/>
                        <a:pt x="1325" y="17625"/>
                        <a:pt x="1183" y="13514"/>
                      </a:cubicBezTo>
                      <a:cubicBezTo>
                        <a:pt x="1043" y="9398"/>
                        <a:pt x="-1793" y="6436"/>
                        <a:pt x="1851" y="3710"/>
                      </a:cubicBezTo>
                      <a:close/>
                      <a:moveTo>
                        <a:pt x="1851" y="371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8" name="AutoShape 90"/>
                <p:cNvSpPr>
                  <a:spLocks/>
                </p:cNvSpPr>
                <p:nvPr/>
              </p:nvSpPr>
              <p:spPr bwMode="auto">
                <a:xfrm>
                  <a:off x="11988800" y="6235700"/>
                  <a:ext cx="1206500" cy="8382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1006"/>
                      </a:moveTo>
                      <a:cubicBezTo>
                        <a:pt x="21600" y="16857"/>
                        <a:pt x="18305" y="21600"/>
                        <a:pt x="14240" y="21600"/>
                      </a:cubicBezTo>
                      <a:lnTo>
                        <a:pt x="7360" y="21600"/>
                      </a:lnTo>
                      <a:cubicBezTo>
                        <a:pt x="3295" y="21600"/>
                        <a:pt x="0" y="16857"/>
                        <a:pt x="0" y="11006"/>
                      </a:cubicBezTo>
                      <a:lnTo>
                        <a:pt x="0" y="10594"/>
                      </a:lnTo>
                      <a:cubicBezTo>
                        <a:pt x="0" y="4743"/>
                        <a:pt x="3295" y="0"/>
                        <a:pt x="7360" y="0"/>
                      </a:cubicBezTo>
                      <a:lnTo>
                        <a:pt x="14240" y="0"/>
                      </a:lnTo>
                      <a:cubicBezTo>
                        <a:pt x="18305" y="0"/>
                        <a:pt x="21600" y="4743"/>
                        <a:pt x="21600" y="10594"/>
                      </a:cubicBezTo>
                      <a:cubicBezTo>
                        <a:pt x="21600" y="10594"/>
                        <a:pt x="21600" y="11006"/>
                        <a:pt x="21600" y="11006"/>
                      </a:cubicBezTo>
                      <a:close/>
                      <a:moveTo>
                        <a:pt x="21600" y="11006"/>
                      </a:moveTo>
                    </a:path>
                  </a:pathLst>
                </a:custGeom>
                <a:solidFill>
                  <a:srgbClr val="364B5B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59" name="AutoShape 91"/>
                <p:cNvSpPr>
                  <a:spLocks/>
                </p:cNvSpPr>
                <p:nvPr/>
              </p:nvSpPr>
              <p:spPr bwMode="auto">
                <a:xfrm>
                  <a:off x="11988800" y="6337300"/>
                  <a:ext cx="1206500" cy="83820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0 w 21600"/>
                    <a:gd name="T7" fmla="*/ 2147483647 h 21600"/>
                    <a:gd name="T8" fmla="*/ 0 w 21600"/>
                    <a:gd name="T9" fmla="*/ 2147483647 h 21600"/>
                    <a:gd name="T10" fmla="*/ 2147483647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1006"/>
                      </a:moveTo>
                      <a:cubicBezTo>
                        <a:pt x="21600" y="16857"/>
                        <a:pt x="18305" y="21600"/>
                        <a:pt x="14240" y="21600"/>
                      </a:cubicBezTo>
                      <a:lnTo>
                        <a:pt x="7360" y="21600"/>
                      </a:lnTo>
                      <a:cubicBezTo>
                        <a:pt x="3295" y="21600"/>
                        <a:pt x="0" y="16857"/>
                        <a:pt x="0" y="11006"/>
                      </a:cubicBezTo>
                      <a:lnTo>
                        <a:pt x="0" y="10594"/>
                      </a:lnTo>
                      <a:cubicBezTo>
                        <a:pt x="0" y="4743"/>
                        <a:pt x="3295" y="0"/>
                        <a:pt x="7360" y="0"/>
                      </a:cubicBezTo>
                      <a:lnTo>
                        <a:pt x="14240" y="0"/>
                      </a:lnTo>
                      <a:cubicBezTo>
                        <a:pt x="18305" y="0"/>
                        <a:pt x="21600" y="4743"/>
                        <a:pt x="21600" y="10594"/>
                      </a:cubicBezTo>
                      <a:cubicBezTo>
                        <a:pt x="21600" y="10594"/>
                        <a:pt x="21600" y="11006"/>
                        <a:pt x="21600" y="11006"/>
                      </a:cubicBezTo>
                      <a:close/>
                      <a:moveTo>
                        <a:pt x="21600" y="11006"/>
                      </a:moveTo>
                    </a:path>
                  </a:pathLst>
                </a:custGeom>
                <a:solidFill>
                  <a:srgbClr val="44576B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0" name="AutoShape 92"/>
                <p:cNvSpPr>
                  <a:spLocks/>
                </p:cNvSpPr>
                <p:nvPr/>
              </p:nvSpPr>
              <p:spPr bwMode="auto">
                <a:xfrm>
                  <a:off x="12217400" y="6629400"/>
                  <a:ext cx="152400" cy="139700"/>
                </a:xfrm>
                <a:custGeom>
                  <a:avLst/>
                  <a:gdLst>
                    <a:gd name="T0" fmla="*/ 53527720 w 21600"/>
                    <a:gd name="T1" fmla="*/ 19537420 h 21600"/>
                    <a:gd name="T2" fmla="*/ 28471170 w 21600"/>
                    <a:gd name="T3" fmla="*/ 37794147 h 21600"/>
                    <a:gd name="T4" fmla="*/ 27177612 w 21600"/>
                    <a:gd name="T5" fmla="*/ 37794147 h 21600"/>
                    <a:gd name="T6" fmla="*/ 0 w 21600"/>
                    <a:gd name="T7" fmla="*/ 19537420 h 21600"/>
                    <a:gd name="T8" fmla="*/ 0 w 21600"/>
                    <a:gd name="T9" fmla="*/ 18531289 h 21600"/>
                    <a:gd name="T10" fmla="*/ 27177612 w 21600"/>
                    <a:gd name="T11" fmla="*/ 0 h 21600"/>
                    <a:gd name="T12" fmla="*/ 28471170 w 21600"/>
                    <a:gd name="T13" fmla="*/ 0 h 21600"/>
                    <a:gd name="T14" fmla="*/ 53527720 w 21600"/>
                    <a:gd name="T15" fmla="*/ 18531289 h 21600"/>
                    <a:gd name="T16" fmla="*/ 53527720 w 21600"/>
                    <a:gd name="T17" fmla="*/ 19537420 h 21600"/>
                    <a:gd name="T18" fmla="*/ 53527720 w 21600"/>
                    <a:gd name="T19" fmla="*/ 19537420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1166"/>
                      </a:moveTo>
                      <a:cubicBezTo>
                        <a:pt x="21600" y="17361"/>
                        <a:pt x="17170" y="21600"/>
                        <a:pt x="11489" y="21600"/>
                      </a:cubicBezTo>
                      <a:lnTo>
                        <a:pt x="10967" y="21600"/>
                      </a:lnTo>
                      <a:cubicBezTo>
                        <a:pt x="5286" y="21600"/>
                        <a:pt x="0" y="17361"/>
                        <a:pt x="0" y="11166"/>
                      </a:cubicBezTo>
                      <a:lnTo>
                        <a:pt x="0" y="10591"/>
                      </a:lnTo>
                      <a:cubicBezTo>
                        <a:pt x="0" y="4397"/>
                        <a:pt x="5286" y="0"/>
                        <a:pt x="10967" y="0"/>
                      </a:cubicBezTo>
                      <a:lnTo>
                        <a:pt x="11489" y="0"/>
                      </a:lnTo>
                      <a:cubicBezTo>
                        <a:pt x="17170" y="0"/>
                        <a:pt x="21600" y="4397"/>
                        <a:pt x="21600" y="10591"/>
                      </a:cubicBezTo>
                      <a:cubicBezTo>
                        <a:pt x="21600" y="10591"/>
                        <a:pt x="21600" y="11166"/>
                        <a:pt x="21600" y="11166"/>
                      </a:cubicBezTo>
                      <a:close/>
                      <a:moveTo>
                        <a:pt x="21600" y="11166"/>
                      </a:moveTo>
                    </a:path>
                  </a:pathLst>
                </a:custGeom>
                <a:solidFill>
                  <a:srgbClr val="FF85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1" name="AutoShape 93"/>
                <p:cNvSpPr>
                  <a:spLocks/>
                </p:cNvSpPr>
                <p:nvPr/>
              </p:nvSpPr>
              <p:spPr bwMode="auto">
                <a:xfrm>
                  <a:off x="12420600" y="6629400"/>
                  <a:ext cx="144463" cy="144463"/>
                </a:xfrm>
                <a:custGeom>
                  <a:avLst/>
                  <a:gdLst>
                    <a:gd name="T0" fmla="*/ 43218046 w 21600"/>
                    <a:gd name="T1" fmla="*/ 21609184 h 21600"/>
                    <a:gd name="T2" fmla="*/ 21613069 w 21600"/>
                    <a:gd name="T3" fmla="*/ 43218046 h 21600"/>
                    <a:gd name="T4" fmla="*/ 0 w 21600"/>
                    <a:gd name="T5" fmla="*/ 21609184 h 21600"/>
                    <a:gd name="T6" fmla="*/ 21613069 w 21600"/>
                    <a:gd name="T7" fmla="*/ 0 h 21600"/>
                    <a:gd name="T8" fmla="*/ 43218046 w 21600"/>
                    <a:gd name="T9" fmla="*/ 21609184 h 21600"/>
                    <a:gd name="T10" fmla="*/ 43218046 w 21600"/>
                    <a:gd name="T11" fmla="*/ 21609184 h 21600"/>
                    <a:gd name="T12" fmla="*/ 43218046 w 21600"/>
                    <a:gd name="T13" fmla="*/ 21609184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21600" y="10800"/>
                      </a:moveTo>
                      <a:cubicBezTo>
                        <a:pt x="21600" y="16767"/>
                        <a:pt x="16762" y="21600"/>
                        <a:pt x="10802" y="21600"/>
                      </a:cubicBezTo>
                      <a:cubicBezTo>
                        <a:pt x="4838" y="21600"/>
                        <a:pt x="0" y="16767"/>
                        <a:pt x="0" y="10800"/>
                      </a:cubicBezTo>
                      <a:cubicBezTo>
                        <a:pt x="0" y="4836"/>
                        <a:pt x="4838" y="0"/>
                        <a:pt x="10802" y="0"/>
                      </a:cubicBezTo>
                      <a:cubicBezTo>
                        <a:pt x="16762" y="0"/>
                        <a:pt x="21600" y="4836"/>
                        <a:pt x="21600" y="10800"/>
                      </a:cubicBezTo>
                      <a:cubicBezTo>
                        <a:pt x="21600" y="10800"/>
                        <a:pt x="21600" y="10800"/>
                        <a:pt x="21600" y="10800"/>
                      </a:cubicBezTo>
                      <a:close/>
                      <a:moveTo>
                        <a:pt x="21600" y="10800"/>
                      </a:moveTo>
                    </a:path>
                  </a:pathLst>
                </a:custGeom>
                <a:solidFill>
                  <a:srgbClr val="D8F915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2" name="AutoShape 94"/>
                <p:cNvSpPr>
                  <a:spLocks/>
                </p:cNvSpPr>
                <p:nvPr/>
              </p:nvSpPr>
              <p:spPr bwMode="auto">
                <a:xfrm>
                  <a:off x="12611100" y="6629400"/>
                  <a:ext cx="144463" cy="144463"/>
                </a:xfrm>
                <a:custGeom>
                  <a:avLst/>
                  <a:gdLst>
                    <a:gd name="T0" fmla="*/ 43218046 w 21600"/>
                    <a:gd name="T1" fmla="*/ 21609184 h 21600"/>
                    <a:gd name="T2" fmla="*/ 21609184 w 21600"/>
                    <a:gd name="T3" fmla="*/ 43218046 h 21600"/>
                    <a:gd name="T4" fmla="*/ 0 w 21600"/>
                    <a:gd name="T5" fmla="*/ 21609184 h 21600"/>
                    <a:gd name="T6" fmla="*/ 21609184 w 21600"/>
                    <a:gd name="T7" fmla="*/ 0 h 21600"/>
                    <a:gd name="T8" fmla="*/ 43218046 w 21600"/>
                    <a:gd name="T9" fmla="*/ 21609184 h 21600"/>
                    <a:gd name="T10" fmla="*/ 43218046 w 21600"/>
                    <a:gd name="T11" fmla="*/ 21609184 h 21600"/>
                    <a:gd name="T12" fmla="*/ 43218046 w 21600"/>
                    <a:gd name="T13" fmla="*/ 21609184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21600" y="10800"/>
                      </a:moveTo>
                      <a:cubicBezTo>
                        <a:pt x="21600" y="16767"/>
                        <a:pt x="16762" y="21600"/>
                        <a:pt x="10800" y="21600"/>
                      </a:cubicBezTo>
                      <a:cubicBezTo>
                        <a:pt x="4836" y="21600"/>
                        <a:pt x="0" y="16767"/>
                        <a:pt x="0" y="10800"/>
                      </a:cubicBezTo>
                      <a:cubicBezTo>
                        <a:pt x="0" y="4836"/>
                        <a:pt x="4836" y="0"/>
                        <a:pt x="10800" y="0"/>
                      </a:cubicBezTo>
                      <a:cubicBezTo>
                        <a:pt x="16762" y="0"/>
                        <a:pt x="21600" y="4836"/>
                        <a:pt x="21600" y="10800"/>
                      </a:cubicBezTo>
                      <a:cubicBezTo>
                        <a:pt x="21600" y="10800"/>
                        <a:pt x="21600" y="10800"/>
                        <a:pt x="21600" y="10800"/>
                      </a:cubicBezTo>
                      <a:close/>
                      <a:moveTo>
                        <a:pt x="21600" y="10800"/>
                      </a:moveTo>
                    </a:path>
                  </a:pathLst>
                </a:custGeom>
                <a:solidFill>
                  <a:srgbClr val="00FB83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3" name="AutoShape 95"/>
                <p:cNvSpPr>
                  <a:spLocks/>
                </p:cNvSpPr>
                <p:nvPr/>
              </p:nvSpPr>
              <p:spPr bwMode="auto">
                <a:xfrm>
                  <a:off x="12814300" y="6629400"/>
                  <a:ext cx="152400" cy="152400"/>
                </a:xfrm>
                <a:custGeom>
                  <a:avLst/>
                  <a:gdLst>
                    <a:gd name="T0" fmla="*/ 53527720 w 21600"/>
                    <a:gd name="T1" fmla="*/ 28050074 h 21600"/>
                    <a:gd name="T2" fmla="*/ 28050074 w 21600"/>
                    <a:gd name="T3" fmla="*/ 53527720 h 21600"/>
                    <a:gd name="T4" fmla="*/ 25477646 w 21600"/>
                    <a:gd name="T5" fmla="*/ 53527720 h 21600"/>
                    <a:gd name="T6" fmla="*/ 0 w 21600"/>
                    <a:gd name="T7" fmla="*/ 28050074 h 21600"/>
                    <a:gd name="T8" fmla="*/ 0 w 21600"/>
                    <a:gd name="T9" fmla="*/ 25477646 h 21600"/>
                    <a:gd name="T10" fmla="*/ 25477646 w 21600"/>
                    <a:gd name="T11" fmla="*/ 0 h 21600"/>
                    <a:gd name="T12" fmla="*/ 28050074 w 21600"/>
                    <a:gd name="T13" fmla="*/ 0 h 21600"/>
                    <a:gd name="T14" fmla="*/ 53527720 w 21600"/>
                    <a:gd name="T15" fmla="*/ 25477646 h 21600"/>
                    <a:gd name="T16" fmla="*/ 53527720 w 21600"/>
                    <a:gd name="T17" fmla="*/ 28050074 h 21600"/>
                    <a:gd name="T18" fmla="*/ 53527720 w 21600"/>
                    <a:gd name="T19" fmla="*/ 28050074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1319"/>
                      </a:moveTo>
                      <a:cubicBezTo>
                        <a:pt x="21600" y="16997"/>
                        <a:pt x="16996" y="21600"/>
                        <a:pt x="11319" y="21600"/>
                      </a:cubicBezTo>
                      <a:lnTo>
                        <a:pt x="10281" y="21600"/>
                      </a:lnTo>
                      <a:cubicBezTo>
                        <a:pt x="4604" y="21600"/>
                        <a:pt x="0" y="16997"/>
                        <a:pt x="0" y="11319"/>
                      </a:cubicBezTo>
                      <a:lnTo>
                        <a:pt x="0" y="10281"/>
                      </a:lnTo>
                      <a:cubicBezTo>
                        <a:pt x="0" y="4603"/>
                        <a:pt x="4604" y="0"/>
                        <a:pt x="10281" y="0"/>
                      </a:cubicBezTo>
                      <a:lnTo>
                        <a:pt x="11319" y="0"/>
                      </a:lnTo>
                      <a:cubicBezTo>
                        <a:pt x="16996" y="0"/>
                        <a:pt x="21600" y="4603"/>
                        <a:pt x="21600" y="10281"/>
                      </a:cubicBezTo>
                      <a:cubicBezTo>
                        <a:pt x="21600" y="10281"/>
                        <a:pt x="21600" y="11319"/>
                        <a:pt x="21600" y="11319"/>
                      </a:cubicBezTo>
                      <a:close/>
                      <a:moveTo>
                        <a:pt x="21600" y="11319"/>
                      </a:moveTo>
                    </a:path>
                  </a:pathLst>
                </a:custGeom>
                <a:solidFill>
                  <a:srgbClr val="18D8C1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4" name="AutoShape 96"/>
                <p:cNvSpPr>
                  <a:spLocks/>
                </p:cNvSpPr>
                <p:nvPr/>
              </p:nvSpPr>
              <p:spPr bwMode="auto">
                <a:xfrm>
                  <a:off x="12217400" y="6858000"/>
                  <a:ext cx="723900" cy="50800"/>
                </a:xfrm>
                <a:custGeom>
                  <a:avLst/>
                  <a:gdLst>
                    <a:gd name="T0" fmla="*/ 2147483647 w 21600"/>
                    <a:gd name="T1" fmla="*/ 424951 h 21600"/>
                    <a:gd name="T2" fmla="*/ 2147483647 w 21600"/>
                    <a:gd name="T3" fmla="*/ 660835 h 21600"/>
                    <a:gd name="T4" fmla="*/ 682489535 w 21600"/>
                    <a:gd name="T5" fmla="*/ 660835 h 21600"/>
                    <a:gd name="T6" fmla="*/ 0 w 21600"/>
                    <a:gd name="T7" fmla="*/ 424951 h 21600"/>
                    <a:gd name="T8" fmla="*/ 0 w 21600"/>
                    <a:gd name="T9" fmla="*/ 235884 h 21600"/>
                    <a:gd name="T10" fmla="*/ 682489535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35884 h 21600"/>
                    <a:gd name="T16" fmla="*/ 2147483647 w 21600"/>
                    <a:gd name="T17" fmla="*/ 424951 h 21600"/>
                    <a:gd name="T18" fmla="*/ 2147483647 w 21600"/>
                    <a:gd name="T19" fmla="*/ 424951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3890"/>
                      </a:moveTo>
                      <a:cubicBezTo>
                        <a:pt x="21600" y="18151"/>
                        <a:pt x="21358" y="21600"/>
                        <a:pt x="21059" y="21600"/>
                      </a:cubicBezTo>
                      <a:lnTo>
                        <a:pt x="541" y="21600"/>
                      </a:lnTo>
                      <a:cubicBezTo>
                        <a:pt x="242" y="21600"/>
                        <a:pt x="0" y="18151"/>
                        <a:pt x="0" y="13890"/>
                      </a:cubicBezTo>
                      <a:lnTo>
                        <a:pt x="0" y="7710"/>
                      </a:lnTo>
                      <a:cubicBezTo>
                        <a:pt x="0" y="3451"/>
                        <a:pt x="242" y="0"/>
                        <a:pt x="541" y="0"/>
                      </a:cubicBezTo>
                      <a:lnTo>
                        <a:pt x="21059" y="0"/>
                      </a:lnTo>
                      <a:cubicBezTo>
                        <a:pt x="21358" y="0"/>
                        <a:pt x="21600" y="3451"/>
                        <a:pt x="21600" y="7710"/>
                      </a:cubicBezTo>
                      <a:cubicBezTo>
                        <a:pt x="21600" y="7710"/>
                        <a:pt x="21600" y="13890"/>
                        <a:pt x="21600" y="13890"/>
                      </a:cubicBezTo>
                      <a:close/>
                      <a:moveTo>
                        <a:pt x="21600" y="13890"/>
                      </a:moveTo>
                    </a:path>
                  </a:pathLst>
                </a:custGeom>
                <a:solidFill>
                  <a:srgbClr val="90A8B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5" name="AutoShape 97"/>
                <p:cNvSpPr>
                  <a:spLocks/>
                </p:cNvSpPr>
                <p:nvPr/>
              </p:nvSpPr>
              <p:spPr bwMode="auto">
                <a:xfrm>
                  <a:off x="12268200" y="6972300"/>
                  <a:ext cx="622300" cy="50800"/>
                </a:xfrm>
                <a:custGeom>
                  <a:avLst/>
                  <a:gdLst>
                    <a:gd name="T0" fmla="*/ 2147483647 w 21600"/>
                    <a:gd name="T1" fmla="*/ 385614 h 21600"/>
                    <a:gd name="T2" fmla="*/ 2147483647 w 21600"/>
                    <a:gd name="T3" fmla="*/ 660835 h 21600"/>
                    <a:gd name="T4" fmla="*/ 505692994 w 21600"/>
                    <a:gd name="T5" fmla="*/ 660835 h 21600"/>
                    <a:gd name="T6" fmla="*/ 0 w 21600"/>
                    <a:gd name="T7" fmla="*/ 385614 h 21600"/>
                    <a:gd name="T8" fmla="*/ 0 w 21600"/>
                    <a:gd name="T9" fmla="*/ 275221 h 21600"/>
                    <a:gd name="T10" fmla="*/ 505692994 w 21600"/>
                    <a:gd name="T11" fmla="*/ 0 h 21600"/>
                    <a:gd name="T12" fmla="*/ 2147483647 w 21600"/>
                    <a:gd name="T13" fmla="*/ 0 h 21600"/>
                    <a:gd name="T14" fmla="*/ 2147483647 w 21600"/>
                    <a:gd name="T15" fmla="*/ 275221 h 21600"/>
                    <a:gd name="T16" fmla="*/ 2147483647 w 21600"/>
                    <a:gd name="T17" fmla="*/ 385614 h 21600"/>
                    <a:gd name="T18" fmla="*/ 2147483647 w 21600"/>
                    <a:gd name="T19" fmla="*/ 385614 h 21600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21600" h="21600">
                      <a:moveTo>
                        <a:pt x="21600" y="12604"/>
                      </a:moveTo>
                      <a:cubicBezTo>
                        <a:pt x="21600" y="17571"/>
                        <a:pt x="21271" y="21600"/>
                        <a:pt x="20866" y="21600"/>
                      </a:cubicBezTo>
                      <a:lnTo>
                        <a:pt x="734" y="21600"/>
                      </a:lnTo>
                      <a:cubicBezTo>
                        <a:pt x="329" y="21600"/>
                        <a:pt x="0" y="17571"/>
                        <a:pt x="0" y="12604"/>
                      </a:cubicBezTo>
                      <a:lnTo>
                        <a:pt x="0" y="8996"/>
                      </a:lnTo>
                      <a:cubicBezTo>
                        <a:pt x="0" y="4029"/>
                        <a:pt x="329" y="0"/>
                        <a:pt x="734" y="0"/>
                      </a:cubicBezTo>
                      <a:lnTo>
                        <a:pt x="20866" y="0"/>
                      </a:lnTo>
                      <a:cubicBezTo>
                        <a:pt x="21271" y="0"/>
                        <a:pt x="21600" y="4029"/>
                        <a:pt x="21600" y="8996"/>
                      </a:cubicBezTo>
                      <a:cubicBezTo>
                        <a:pt x="21600" y="8996"/>
                        <a:pt x="21600" y="12604"/>
                        <a:pt x="21600" y="12604"/>
                      </a:cubicBezTo>
                      <a:close/>
                      <a:moveTo>
                        <a:pt x="21600" y="12604"/>
                      </a:moveTo>
                    </a:path>
                  </a:pathLst>
                </a:custGeom>
                <a:solidFill>
                  <a:srgbClr val="F411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6" name="AutoShape 98"/>
                <p:cNvSpPr>
                  <a:spLocks/>
                </p:cNvSpPr>
                <p:nvPr/>
              </p:nvSpPr>
              <p:spPr bwMode="auto">
                <a:xfrm>
                  <a:off x="11176000" y="5549900"/>
                  <a:ext cx="173038" cy="176213"/>
                </a:xfrm>
                <a:custGeom>
                  <a:avLst/>
                  <a:gdLst>
                    <a:gd name="T0" fmla="*/ 72904781 w 18401"/>
                    <a:gd name="T1" fmla="*/ 0 h 18929"/>
                    <a:gd name="T2" fmla="*/ 143659117 w 18401"/>
                    <a:gd name="T3" fmla="*/ 60635825 h 18929"/>
                    <a:gd name="T4" fmla="*/ 64850215 w 18401"/>
                    <a:gd name="T5" fmla="*/ 63061623 h 18929"/>
                    <a:gd name="T6" fmla="*/ 64850215 w 18401"/>
                    <a:gd name="T7" fmla="*/ 126107998 h 18929"/>
                    <a:gd name="T8" fmla="*/ 11549678 w 18401"/>
                    <a:gd name="T9" fmla="*/ 126107998 h 18929"/>
                    <a:gd name="T10" fmla="*/ 72904781 w 18401"/>
                    <a:gd name="T11" fmla="*/ 0 h 18929"/>
                    <a:gd name="T12" fmla="*/ 72904781 w 18401"/>
                    <a:gd name="T13" fmla="*/ 0 h 18929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18401" h="18929">
                      <a:moveTo>
                        <a:pt x="9323" y="0"/>
                      </a:moveTo>
                      <a:cubicBezTo>
                        <a:pt x="9323" y="0"/>
                        <a:pt x="19009" y="2906"/>
                        <a:pt x="18371" y="8074"/>
                      </a:cubicBezTo>
                      <a:cubicBezTo>
                        <a:pt x="17732" y="13240"/>
                        <a:pt x="8293" y="8397"/>
                        <a:pt x="8293" y="8397"/>
                      </a:cubicBezTo>
                      <a:lnTo>
                        <a:pt x="8293" y="16792"/>
                      </a:lnTo>
                      <a:cubicBezTo>
                        <a:pt x="8293" y="16792"/>
                        <a:pt x="5542" y="21600"/>
                        <a:pt x="1477" y="16792"/>
                      </a:cubicBezTo>
                      <a:cubicBezTo>
                        <a:pt x="-2591" y="11984"/>
                        <a:pt x="2309" y="2584"/>
                        <a:pt x="9323" y="0"/>
                      </a:cubicBezTo>
                      <a:close/>
                      <a:moveTo>
                        <a:pt x="9323" y="0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7" name="AutoShape 99"/>
                <p:cNvSpPr>
                  <a:spLocks/>
                </p:cNvSpPr>
                <p:nvPr/>
              </p:nvSpPr>
              <p:spPr bwMode="auto">
                <a:xfrm>
                  <a:off x="13449300" y="5600700"/>
                  <a:ext cx="180975" cy="158750"/>
                </a:xfrm>
                <a:custGeom>
                  <a:avLst/>
                  <a:gdLst>
                    <a:gd name="T0" fmla="*/ 0 w 19296"/>
                    <a:gd name="T1" fmla="*/ 67431036 h 18382"/>
                    <a:gd name="T2" fmla="*/ 39446538 w 19296"/>
                    <a:gd name="T3" fmla="*/ 278275 h 18382"/>
                    <a:gd name="T4" fmla="*/ 63285708 w 19296"/>
                    <a:gd name="T5" fmla="*/ 57145172 h 18382"/>
                    <a:gd name="T6" fmla="*/ 125209386 w 19296"/>
                    <a:gd name="T7" fmla="*/ 43160793 h 18382"/>
                    <a:gd name="T8" fmla="*/ 140429003 w 19296"/>
                    <a:gd name="T9" fmla="*/ 83890765 h 18382"/>
                    <a:gd name="T10" fmla="*/ 0 w 19296"/>
                    <a:gd name="T11" fmla="*/ 67431036 h 18382"/>
                    <a:gd name="T12" fmla="*/ 0 w 19296"/>
                    <a:gd name="T13" fmla="*/ 67431036 h 18382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19296" h="18382">
                      <a:moveTo>
                        <a:pt x="0" y="12122"/>
                      </a:moveTo>
                      <a:cubicBezTo>
                        <a:pt x="0" y="12122"/>
                        <a:pt x="-5" y="930"/>
                        <a:pt x="5098" y="50"/>
                      </a:cubicBezTo>
                      <a:cubicBezTo>
                        <a:pt x="10207" y="-833"/>
                        <a:pt x="8179" y="10273"/>
                        <a:pt x="8179" y="10273"/>
                      </a:cubicBezTo>
                      <a:lnTo>
                        <a:pt x="16182" y="7759"/>
                      </a:lnTo>
                      <a:cubicBezTo>
                        <a:pt x="16182" y="7759"/>
                        <a:pt x="21595" y="9399"/>
                        <a:pt x="18149" y="15081"/>
                      </a:cubicBezTo>
                      <a:cubicBezTo>
                        <a:pt x="14705" y="20767"/>
                        <a:pt x="4428" y="18673"/>
                        <a:pt x="0" y="12122"/>
                      </a:cubicBezTo>
                      <a:close/>
                      <a:moveTo>
                        <a:pt x="0" y="12122"/>
                      </a:moveTo>
                    </a:path>
                  </a:pathLst>
                </a:custGeom>
                <a:solidFill>
                  <a:srgbClr val="E4E9E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8" name="AutoShape 100"/>
                <p:cNvSpPr>
                  <a:spLocks/>
                </p:cNvSpPr>
                <p:nvPr/>
              </p:nvSpPr>
              <p:spPr bwMode="auto">
                <a:xfrm>
                  <a:off x="13919200" y="3733800"/>
                  <a:ext cx="1157288" cy="4679950"/>
                </a:xfrm>
                <a:custGeom>
                  <a:avLst/>
                  <a:gdLst>
                    <a:gd name="T0" fmla="*/ 2147483647 w 21415"/>
                    <a:gd name="T1" fmla="*/ 2147483647 h 21554"/>
                    <a:gd name="T2" fmla="*/ 2147483647 w 21415"/>
                    <a:gd name="T3" fmla="*/ 2147483647 h 21554"/>
                    <a:gd name="T4" fmla="*/ 213217628 w 21415"/>
                    <a:gd name="T5" fmla="*/ 2147483647 h 21554"/>
                    <a:gd name="T6" fmla="*/ 2147483647 w 21415"/>
                    <a:gd name="T7" fmla="*/ 2147483647 h 21554"/>
                    <a:gd name="T8" fmla="*/ 2147483647 w 21415"/>
                    <a:gd name="T9" fmla="*/ 2147483647 h 21554"/>
                    <a:gd name="T10" fmla="*/ 2147483647 w 21415"/>
                    <a:gd name="T11" fmla="*/ 2147483647 h 21554"/>
                    <a:gd name="T12" fmla="*/ 2147483647 w 21415"/>
                    <a:gd name="T13" fmla="*/ 2147483647 h 21554"/>
                    <a:gd name="T14" fmla="*/ 2147483647 w 21415"/>
                    <a:gd name="T15" fmla="*/ 2147483647 h 21554"/>
                    <a:gd name="T16" fmla="*/ 2147483647 w 21415"/>
                    <a:gd name="T17" fmla="*/ 2147483647 h 21554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1415" h="21554">
                      <a:moveTo>
                        <a:pt x="1854" y="21373"/>
                      </a:moveTo>
                      <a:cubicBezTo>
                        <a:pt x="1738" y="21498"/>
                        <a:pt x="1233" y="21577"/>
                        <a:pt x="728" y="21548"/>
                      </a:cubicBezTo>
                      <a:cubicBezTo>
                        <a:pt x="223" y="21519"/>
                        <a:pt x="-92" y="21393"/>
                        <a:pt x="25" y="21267"/>
                      </a:cubicBezTo>
                      <a:lnTo>
                        <a:pt x="19139" y="637"/>
                      </a:lnTo>
                      <a:lnTo>
                        <a:pt x="19562" y="181"/>
                      </a:lnTo>
                      <a:cubicBezTo>
                        <a:pt x="19678" y="56"/>
                        <a:pt x="20182" y="-23"/>
                        <a:pt x="20688" y="6"/>
                      </a:cubicBezTo>
                      <a:cubicBezTo>
                        <a:pt x="21193" y="35"/>
                        <a:pt x="21508" y="161"/>
                        <a:pt x="21391" y="287"/>
                      </a:cubicBezTo>
                      <a:cubicBezTo>
                        <a:pt x="21391" y="287"/>
                        <a:pt x="1854" y="21373"/>
                        <a:pt x="1854" y="21373"/>
                      </a:cubicBezTo>
                      <a:close/>
                      <a:moveTo>
                        <a:pt x="1854" y="21373"/>
                      </a:moveTo>
                    </a:path>
                  </a:pathLst>
                </a:custGeom>
                <a:solidFill>
                  <a:srgbClr val="9A9A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69" name="AutoShape 101"/>
                <p:cNvSpPr>
                  <a:spLocks/>
                </p:cNvSpPr>
                <p:nvPr/>
              </p:nvSpPr>
              <p:spPr bwMode="auto">
                <a:xfrm>
                  <a:off x="14490700" y="4216400"/>
                  <a:ext cx="4275138" cy="2203450"/>
                </a:xfrm>
                <a:custGeom>
                  <a:avLst/>
                  <a:gdLst>
                    <a:gd name="T0" fmla="*/ 2147483647 w 21600"/>
                    <a:gd name="T1" fmla="*/ 2147483647 h 20347"/>
                    <a:gd name="T2" fmla="*/ 2147483647 w 21600"/>
                    <a:gd name="T3" fmla="*/ 2147483647 h 20347"/>
                    <a:gd name="T4" fmla="*/ 2147483647 w 21600"/>
                    <a:gd name="T5" fmla="*/ 2147483647 h 20347"/>
                    <a:gd name="T6" fmla="*/ 2147483647 w 21600"/>
                    <a:gd name="T7" fmla="*/ 2147483647 h 20347"/>
                    <a:gd name="T8" fmla="*/ 2147483647 w 21600"/>
                    <a:gd name="T9" fmla="*/ 2147483647 h 20347"/>
                    <a:gd name="T10" fmla="*/ 2147483647 w 21600"/>
                    <a:gd name="T11" fmla="*/ 2147483647 h 20347"/>
                    <a:gd name="T12" fmla="*/ 2147483647 w 21600"/>
                    <a:gd name="T13" fmla="*/ 2147483647 h 20347"/>
                    <a:gd name="T14" fmla="*/ 0 w 21600"/>
                    <a:gd name="T15" fmla="*/ 2147483647 h 20347"/>
                    <a:gd name="T16" fmla="*/ 2147483647 w 21600"/>
                    <a:gd name="T17" fmla="*/ 2147483647 h 20347"/>
                    <a:gd name="T18" fmla="*/ 2147483647 w 21600"/>
                    <a:gd name="T19" fmla="*/ 2147483647 h 20347"/>
                    <a:gd name="T20" fmla="*/ 2147483647 w 21600"/>
                    <a:gd name="T21" fmla="*/ 2147483647 h 20347"/>
                    <a:gd name="T22" fmla="*/ 2147483647 w 21600"/>
                    <a:gd name="T23" fmla="*/ 2147483647 h 20347"/>
                    <a:gd name="T24" fmla="*/ 2147483647 w 21600"/>
                    <a:gd name="T25" fmla="*/ 2147483647 h 20347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21600" h="20347">
                      <a:moveTo>
                        <a:pt x="21053" y="11356"/>
                      </a:moveTo>
                      <a:cubicBezTo>
                        <a:pt x="19522" y="11867"/>
                        <a:pt x="16965" y="10353"/>
                        <a:pt x="14989" y="8797"/>
                      </a:cubicBezTo>
                      <a:cubicBezTo>
                        <a:pt x="13012" y="7241"/>
                        <a:pt x="11430" y="3085"/>
                        <a:pt x="8655" y="1072"/>
                      </a:cubicBezTo>
                      <a:cubicBezTo>
                        <a:pt x="5881" y="-941"/>
                        <a:pt x="1879" y="499"/>
                        <a:pt x="1879" y="499"/>
                      </a:cubicBezTo>
                      <a:lnTo>
                        <a:pt x="1878" y="508"/>
                      </a:lnTo>
                      <a:cubicBezTo>
                        <a:pt x="2113" y="1602"/>
                        <a:pt x="2264" y="3291"/>
                        <a:pt x="2015" y="5799"/>
                      </a:cubicBezTo>
                      <a:cubicBezTo>
                        <a:pt x="1522" y="10768"/>
                        <a:pt x="2077" y="15085"/>
                        <a:pt x="48" y="19014"/>
                      </a:cubicBezTo>
                      <a:lnTo>
                        <a:pt x="0" y="19500"/>
                      </a:lnTo>
                      <a:cubicBezTo>
                        <a:pt x="0" y="19500"/>
                        <a:pt x="613" y="17292"/>
                        <a:pt x="4393" y="17082"/>
                      </a:cubicBezTo>
                      <a:cubicBezTo>
                        <a:pt x="8173" y="16872"/>
                        <a:pt x="8880" y="20659"/>
                        <a:pt x="14651" y="20326"/>
                      </a:cubicBezTo>
                      <a:cubicBezTo>
                        <a:pt x="19958" y="20020"/>
                        <a:pt x="21402" y="12389"/>
                        <a:pt x="21600" y="11162"/>
                      </a:cubicBezTo>
                      <a:cubicBezTo>
                        <a:pt x="21469" y="11213"/>
                        <a:pt x="21291" y="11276"/>
                        <a:pt x="21053" y="11356"/>
                      </a:cubicBezTo>
                      <a:close/>
                      <a:moveTo>
                        <a:pt x="21053" y="11356"/>
                      </a:moveTo>
                    </a:path>
                  </a:pathLst>
                </a:custGeom>
                <a:solidFill>
                  <a:srgbClr val="DB125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8227" name="AutoShape 103"/>
              <p:cNvSpPr>
                <a:spLocks/>
              </p:cNvSpPr>
              <p:nvPr/>
            </p:nvSpPr>
            <p:spPr bwMode="auto">
              <a:xfrm>
                <a:off x="15633700" y="4813300"/>
                <a:ext cx="3116263" cy="1604963"/>
              </a:xfrm>
              <a:custGeom>
                <a:avLst/>
                <a:gdLst>
                  <a:gd name="T0" fmla="*/ 2147483647 w 21600"/>
                  <a:gd name="T1" fmla="*/ 2147483647 h 21222"/>
                  <a:gd name="T2" fmla="*/ 2147483647 w 21600"/>
                  <a:gd name="T3" fmla="*/ 0 h 21222"/>
                  <a:gd name="T4" fmla="*/ 2147483647 w 21600"/>
                  <a:gd name="T5" fmla="*/ 2147483647 h 21222"/>
                  <a:gd name="T6" fmla="*/ 0 w 21600"/>
                  <a:gd name="T7" fmla="*/ 2147483647 h 21222"/>
                  <a:gd name="T8" fmla="*/ 2147483647 w 21600"/>
                  <a:gd name="T9" fmla="*/ 2147483647 h 21222"/>
                  <a:gd name="T10" fmla="*/ 2147483647 w 21600"/>
                  <a:gd name="T11" fmla="*/ 2147483647 h 21222"/>
                  <a:gd name="T12" fmla="*/ 2147483647 w 21600"/>
                  <a:gd name="T13" fmla="*/ 2147483647 h 21222"/>
                  <a:gd name="T14" fmla="*/ 2147483647 w 21600"/>
                  <a:gd name="T15" fmla="*/ 2147483647 h 21222"/>
                  <a:gd name="T16" fmla="*/ 2147483647 w 21600"/>
                  <a:gd name="T17" fmla="*/ 2147483647 h 2122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600" h="21222">
                    <a:moveTo>
                      <a:pt x="12531" y="4694"/>
                    </a:moveTo>
                    <a:cubicBezTo>
                      <a:pt x="11301" y="3685"/>
                      <a:pt x="10182" y="1908"/>
                      <a:pt x="8972" y="0"/>
                    </a:cubicBezTo>
                    <a:cubicBezTo>
                      <a:pt x="9275" y="3050"/>
                      <a:pt x="8948" y="6597"/>
                      <a:pt x="7200" y="10125"/>
                    </a:cubicBezTo>
                    <a:cubicBezTo>
                      <a:pt x="5268" y="14026"/>
                      <a:pt x="2416" y="15871"/>
                      <a:pt x="0" y="16739"/>
                    </a:cubicBezTo>
                    <a:cubicBezTo>
                      <a:pt x="3603" y="17681"/>
                      <a:pt x="5287" y="21600"/>
                      <a:pt x="12069" y="21192"/>
                    </a:cubicBezTo>
                    <a:cubicBezTo>
                      <a:pt x="19347" y="20754"/>
                      <a:pt x="21328" y="9834"/>
                      <a:pt x="21600" y="8078"/>
                    </a:cubicBezTo>
                    <a:cubicBezTo>
                      <a:pt x="21421" y="8151"/>
                      <a:pt x="21177" y="8241"/>
                      <a:pt x="20850" y="8355"/>
                    </a:cubicBezTo>
                    <a:cubicBezTo>
                      <a:pt x="18750" y="9087"/>
                      <a:pt x="15242" y="6921"/>
                      <a:pt x="12531" y="4694"/>
                    </a:cubicBezTo>
                    <a:close/>
                    <a:moveTo>
                      <a:pt x="12531" y="4694"/>
                    </a:moveTo>
                  </a:path>
                </a:pathLst>
              </a:custGeom>
              <a:solidFill>
                <a:srgbClr val="BC0F4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8211" name="Group 122"/>
            <p:cNvGrpSpPr>
              <a:grpSpLocks/>
            </p:cNvGrpSpPr>
            <p:nvPr/>
          </p:nvGrpSpPr>
          <p:grpSpPr bwMode="auto">
            <a:xfrm>
              <a:off x="8813800" y="8089900"/>
              <a:ext cx="7232650" cy="5259388"/>
              <a:chOff x="8813800" y="8089900"/>
              <a:chExt cx="7232650" cy="5259388"/>
            </a:xfrm>
          </p:grpSpPr>
          <p:sp>
            <p:nvSpPr>
              <p:cNvPr id="8212" name="AutoShape 10"/>
              <p:cNvSpPr>
                <a:spLocks/>
              </p:cNvSpPr>
              <p:nvPr/>
            </p:nvSpPr>
            <p:spPr bwMode="auto">
              <a:xfrm>
                <a:off x="8813800" y="8318500"/>
                <a:ext cx="7232650" cy="4268788"/>
              </a:xfrm>
              <a:custGeom>
                <a:avLst/>
                <a:gdLst>
                  <a:gd name="T0" fmla="*/ 2147483647 w 21431"/>
                  <a:gd name="T1" fmla="*/ 2147483647 h 21304"/>
                  <a:gd name="T2" fmla="*/ 2147483647 w 21431"/>
                  <a:gd name="T3" fmla="*/ 2147483647 h 21304"/>
                  <a:gd name="T4" fmla="*/ 2147483647 w 21431"/>
                  <a:gd name="T5" fmla="*/ 2147483647 h 21304"/>
                  <a:gd name="T6" fmla="*/ 2147483647 w 21431"/>
                  <a:gd name="T7" fmla="*/ 2147483647 h 21304"/>
                  <a:gd name="T8" fmla="*/ 2147483647 w 21431"/>
                  <a:gd name="T9" fmla="*/ 2147483647 h 21304"/>
                  <a:gd name="T10" fmla="*/ 2147483647 w 21431"/>
                  <a:gd name="T11" fmla="*/ 2147483647 h 21304"/>
                  <a:gd name="T12" fmla="*/ 2147483647 w 21431"/>
                  <a:gd name="T13" fmla="*/ 2147483647 h 21304"/>
                  <a:gd name="T14" fmla="*/ 2147483647 w 21431"/>
                  <a:gd name="T15" fmla="*/ 2147483647 h 21304"/>
                  <a:gd name="T16" fmla="*/ 2147483647 w 21431"/>
                  <a:gd name="T17" fmla="*/ 2147483647 h 21304"/>
                  <a:gd name="T18" fmla="*/ 2147483647 w 21431"/>
                  <a:gd name="T19" fmla="*/ 2147483647 h 21304"/>
                  <a:gd name="T20" fmla="*/ 2147483647 w 21431"/>
                  <a:gd name="T21" fmla="*/ 2147483647 h 21304"/>
                  <a:gd name="T22" fmla="*/ 2147483647 w 21431"/>
                  <a:gd name="T23" fmla="*/ 2147483647 h 21304"/>
                  <a:gd name="T24" fmla="*/ 2147483647 w 21431"/>
                  <a:gd name="T25" fmla="*/ 2147483647 h 21304"/>
                  <a:gd name="T26" fmla="*/ 2147483647 w 21431"/>
                  <a:gd name="T27" fmla="*/ 2147483647 h 21304"/>
                  <a:gd name="T28" fmla="*/ 2147483647 w 21431"/>
                  <a:gd name="T29" fmla="*/ 2147483647 h 21304"/>
                  <a:gd name="T30" fmla="*/ 2147483647 w 21431"/>
                  <a:gd name="T31" fmla="*/ 2147483647 h 21304"/>
                  <a:gd name="T32" fmla="*/ 2147483647 w 21431"/>
                  <a:gd name="T33" fmla="*/ 2147483647 h 21304"/>
                  <a:gd name="T34" fmla="*/ 2147483647 w 21431"/>
                  <a:gd name="T35" fmla="*/ 0 h 21304"/>
                  <a:gd name="T36" fmla="*/ 2147483647 w 21431"/>
                  <a:gd name="T37" fmla="*/ 0 h 21304"/>
                  <a:gd name="T38" fmla="*/ 0 w 21431"/>
                  <a:gd name="T39" fmla="*/ 2147483647 h 21304"/>
                  <a:gd name="T40" fmla="*/ 2147483647 w 21431"/>
                  <a:gd name="T41" fmla="*/ 2147483647 h 21304"/>
                  <a:gd name="T42" fmla="*/ 2147483647 w 21431"/>
                  <a:gd name="T43" fmla="*/ 2147483647 h 21304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</a:gdLst>
                <a:ahLst/>
                <a:cxnLst>
                  <a:cxn ang="T44">
                    <a:pos x="T0" y="T1"/>
                  </a:cxn>
                  <a:cxn ang="T45">
                    <a:pos x="T2" y="T3"/>
                  </a:cxn>
                  <a:cxn ang="T46">
                    <a:pos x="T4" y="T5"/>
                  </a:cxn>
                  <a:cxn ang="T47">
                    <a:pos x="T6" y="T7"/>
                  </a:cxn>
                  <a:cxn ang="T48">
                    <a:pos x="T8" y="T9"/>
                  </a:cxn>
                  <a:cxn ang="T49">
                    <a:pos x="T10" y="T11"/>
                  </a:cxn>
                  <a:cxn ang="T50">
                    <a:pos x="T12" y="T13"/>
                  </a:cxn>
                  <a:cxn ang="T51">
                    <a:pos x="T14" y="T15"/>
                  </a:cxn>
                  <a:cxn ang="T52">
                    <a:pos x="T16" y="T17"/>
                  </a:cxn>
                  <a:cxn ang="T53">
                    <a:pos x="T18" y="T19"/>
                  </a:cxn>
                  <a:cxn ang="T54">
                    <a:pos x="T20" y="T21"/>
                  </a:cxn>
                  <a:cxn ang="T55">
                    <a:pos x="T22" y="T23"/>
                  </a:cxn>
                  <a:cxn ang="T56">
                    <a:pos x="T24" y="T25"/>
                  </a:cxn>
                  <a:cxn ang="T57">
                    <a:pos x="T26" y="T27"/>
                  </a:cxn>
                  <a:cxn ang="T58">
                    <a:pos x="T28" y="T29"/>
                  </a:cxn>
                  <a:cxn ang="T59">
                    <a:pos x="T30" y="T31"/>
                  </a:cxn>
                  <a:cxn ang="T60">
                    <a:pos x="T32" y="T33"/>
                  </a:cxn>
                  <a:cxn ang="T61">
                    <a:pos x="T34" y="T35"/>
                  </a:cxn>
                  <a:cxn ang="T62">
                    <a:pos x="T36" y="T37"/>
                  </a:cxn>
                  <a:cxn ang="T63">
                    <a:pos x="T38" y="T39"/>
                  </a:cxn>
                  <a:cxn ang="T64">
                    <a:pos x="T40" y="T41"/>
                  </a:cxn>
                  <a:cxn ang="T65">
                    <a:pos x="T42" y="T43"/>
                  </a:cxn>
                </a:cxnLst>
                <a:rect l="0" t="0" r="r" b="b"/>
                <a:pathLst>
                  <a:path w="21431" h="21304">
                    <a:moveTo>
                      <a:pt x="507" y="3041"/>
                    </a:moveTo>
                    <a:cubicBezTo>
                      <a:pt x="507" y="3041"/>
                      <a:pt x="1014" y="7265"/>
                      <a:pt x="1825" y="8963"/>
                    </a:cubicBezTo>
                    <a:cubicBezTo>
                      <a:pt x="2637" y="10661"/>
                      <a:pt x="3346" y="11282"/>
                      <a:pt x="3346" y="11282"/>
                    </a:cubicBezTo>
                    <a:lnTo>
                      <a:pt x="4056" y="11282"/>
                    </a:lnTo>
                    <a:cubicBezTo>
                      <a:pt x="4056" y="11282"/>
                      <a:pt x="4462" y="13130"/>
                      <a:pt x="5273" y="14211"/>
                    </a:cubicBezTo>
                    <a:cubicBezTo>
                      <a:pt x="6085" y="15291"/>
                      <a:pt x="7099" y="16061"/>
                      <a:pt x="7099" y="16061"/>
                    </a:cubicBezTo>
                    <a:lnTo>
                      <a:pt x="7855" y="18035"/>
                    </a:lnTo>
                    <a:cubicBezTo>
                      <a:pt x="7855" y="18035"/>
                      <a:pt x="8518" y="19609"/>
                      <a:pt x="9228" y="19918"/>
                    </a:cubicBezTo>
                    <a:cubicBezTo>
                      <a:pt x="9938" y="20227"/>
                      <a:pt x="10851" y="21068"/>
                      <a:pt x="10851" y="21068"/>
                    </a:cubicBezTo>
                    <a:cubicBezTo>
                      <a:pt x="10851" y="21068"/>
                      <a:pt x="12169" y="21600"/>
                      <a:pt x="12879" y="21068"/>
                    </a:cubicBezTo>
                    <a:cubicBezTo>
                      <a:pt x="13589" y="20535"/>
                      <a:pt x="15413" y="16932"/>
                      <a:pt x="15413" y="16932"/>
                    </a:cubicBezTo>
                    <a:cubicBezTo>
                      <a:pt x="15413" y="16932"/>
                      <a:pt x="15921" y="15596"/>
                      <a:pt x="16530" y="14824"/>
                    </a:cubicBezTo>
                    <a:cubicBezTo>
                      <a:pt x="17138" y="14052"/>
                      <a:pt x="17949" y="12173"/>
                      <a:pt x="17949" y="12173"/>
                    </a:cubicBezTo>
                    <a:cubicBezTo>
                      <a:pt x="17949" y="12173"/>
                      <a:pt x="18355" y="9885"/>
                      <a:pt x="18761" y="9577"/>
                    </a:cubicBezTo>
                    <a:cubicBezTo>
                      <a:pt x="19166" y="9268"/>
                      <a:pt x="19977" y="8496"/>
                      <a:pt x="20383" y="7493"/>
                    </a:cubicBezTo>
                    <a:cubicBezTo>
                      <a:pt x="20789" y="6490"/>
                      <a:pt x="20992" y="4946"/>
                      <a:pt x="21296" y="4637"/>
                    </a:cubicBezTo>
                    <a:cubicBezTo>
                      <a:pt x="21600" y="4329"/>
                      <a:pt x="21296" y="1238"/>
                      <a:pt x="21296" y="1238"/>
                    </a:cubicBezTo>
                    <a:lnTo>
                      <a:pt x="8315" y="0"/>
                    </a:lnTo>
                    <a:lnTo>
                      <a:pt x="4056" y="0"/>
                    </a:lnTo>
                    <a:lnTo>
                      <a:pt x="0" y="1701"/>
                    </a:lnTo>
                    <a:cubicBezTo>
                      <a:pt x="0" y="1701"/>
                      <a:pt x="507" y="3041"/>
                      <a:pt x="507" y="3041"/>
                    </a:cubicBezTo>
                    <a:close/>
                    <a:moveTo>
                      <a:pt x="507" y="3041"/>
                    </a:moveTo>
                  </a:path>
                </a:pathLst>
              </a:custGeom>
              <a:solidFill>
                <a:srgbClr val="D8C19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13" name="AutoShape 11"/>
              <p:cNvSpPr>
                <a:spLocks/>
              </p:cNvSpPr>
              <p:nvPr/>
            </p:nvSpPr>
            <p:spPr bwMode="auto">
              <a:xfrm>
                <a:off x="8813800" y="8458200"/>
                <a:ext cx="7232650" cy="717550"/>
              </a:xfrm>
              <a:custGeom>
                <a:avLst/>
                <a:gdLst>
                  <a:gd name="T0" fmla="*/ 0 w 21600"/>
                  <a:gd name="T1" fmla="*/ 2147483647 h 20735"/>
                  <a:gd name="T2" fmla="*/ 0 w 21600"/>
                  <a:gd name="T3" fmla="*/ 2147483647 h 20735"/>
                  <a:gd name="T4" fmla="*/ 2147483647 w 21600"/>
                  <a:gd name="T5" fmla="*/ 2147483647 h 20735"/>
                  <a:gd name="T6" fmla="*/ 2147483647 w 21600"/>
                  <a:gd name="T7" fmla="*/ 2147483647 h 20735"/>
                  <a:gd name="T8" fmla="*/ 2147483647 w 21600"/>
                  <a:gd name="T9" fmla="*/ 2147483647 h 20735"/>
                  <a:gd name="T10" fmla="*/ 2147483647 w 21600"/>
                  <a:gd name="T11" fmla="*/ 2147483647 h 20735"/>
                  <a:gd name="T12" fmla="*/ 2147483647 w 21600"/>
                  <a:gd name="T13" fmla="*/ 2147483647 h 20735"/>
                  <a:gd name="T14" fmla="*/ 2147483647 w 21600"/>
                  <a:gd name="T15" fmla="*/ 2147483647 h 20735"/>
                  <a:gd name="T16" fmla="*/ 2147483647 w 21600"/>
                  <a:gd name="T17" fmla="*/ 2147483647 h 20735"/>
                  <a:gd name="T18" fmla="*/ 2147483647 w 21600"/>
                  <a:gd name="T19" fmla="*/ 2147483647 h 20735"/>
                  <a:gd name="T20" fmla="*/ 2147483647 w 21600"/>
                  <a:gd name="T21" fmla="*/ 2147483647 h 20735"/>
                  <a:gd name="T22" fmla="*/ 2147483647 w 21600"/>
                  <a:gd name="T23" fmla="*/ 2147483647 h 20735"/>
                  <a:gd name="T24" fmla="*/ 2147483647 w 21600"/>
                  <a:gd name="T25" fmla="*/ 2147483647 h 20735"/>
                  <a:gd name="T26" fmla="*/ 2147483647 w 21600"/>
                  <a:gd name="T27" fmla="*/ 2147483647 h 20735"/>
                  <a:gd name="T28" fmla="*/ 2147483647 w 21600"/>
                  <a:gd name="T29" fmla="*/ 2147483647 h 20735"/>
                  <a:gd name="T30" fmla="*/ 2147483647 w 21600"/>
                  <a:gd name="T31" fmla="*/ 2147483647 h 20735"/>
                  <a:gd name="T32" fmla="*/ 2147483647 w 21600"/>
                  <a:gd name="T33" fmla="*/ 2147483647 h 20735"/>
                  <a:gd name="T34" fmla="*/ 2147483647 w 21600"/>
                  <a:gd name="T35" fmla="*/ 0 h 20735"/>
                  <a:gd name="T36" fmla="*/ 2147483647 w 21600"/>
                  <a:gd name="T37" fmla="*/ 0 h 20735"/>
                  <a:gd name="T38" fmla="*/ 2147483647 w 21600"/>
                  <a:gd name="T39" fmla="*/ 2147483647 h 20735"/>
                  <a:gd name="T40" fmla="*/ 2147483647 w 21600"/>
                  <a:gd name="T41" fmla="*/ 2147483647 h 20735"/>
                  <a:gd name="T42" fmla="*/ 0 w 21600"/>
                  <a:gd name="T43" fmla="*/ 2147483647 h 20735"/>
                  <a:gd name="T44" fmla="*/ 0 w 21600"/>
                  <a:gd name="T45" fmla="*/ 2147483647 h 20735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1600" h="20735">
                    <a:moveTo>
                      <a:pt x="0" y="6882"/>
                    </a:moveTo>
                    <a:lnTo>
                      <a:pt x="0" y="13306"/>
                    </a:lnTo>
                    <a:cubicBezTo>
                      <a:pt x="0" y="13306"/>
                      <a:pt x="3833" y="14294"/>
                      <a:pt x="4702" y="17258"/>
                    </a:cubicBezTo>
                    <a:cubicBezTo>
                      <a:pt x="5570" y="20223"/>
                      <a:pt x="6286" y="17258"/>
                      <a:pt x="6286" y="17258"/>
                    </a:cubicBezTo>
                    <a:cubicBezTo>
                      <a:pt x="6286" y="17258"/>
                      <a:pt x="7615" y="18411"/>
                      <a:pt x="7870" y="18576"/>
                    </a:cubicBezTo>
                    <a:cubicBezTo>
                      <a:pt x="8126" y="18741"/>
                      <a:pt x="9250" y="17917"/>
                      <a:pt x="9352" y="18576"/>
                    </a:cubicBezTo>
                    <a:cubicBezTo>
                      <a:pt x="9454" y="19234"/>
                      <a:pt x="10715" y="20612"/>
                      <a:pt x="10800" y="20170"/>
                    </a:cubicBezTo>
                    <a:cubicBezTo>
                      <a:pt x="10885" y="19729"/>
                      <a:pt x="11754" y="21600"/>
                      <a:pt x="11958" y="20170"/>
                    </a:cubicBezTo>
                    <a:cubicBezTo>
                      <a:pt x="12163" y="18741"/>
                      <a:pt x="13236" y="19624"/>
                      <a:pt x="13491" y="20170"/>
                    </a:cubicBezTo>
                    <a:cubicBezTo>
                      <a:pt x="13747" y="20717"/>
                      <a:pt x="14871" y="21106"/>
                      <a:pt x="15178" y="20170"/>
                    </a:cubicBezTo>
                    <a:cubicBezTo>
                      <a:pt x="15485" y="19234"/>
                      <a:pt x="16864" y="17753"/>
                      <a:pt x="17018" y="17753"/>
                    </a:cubicBezTo>
                    <a:cubicBezTo>
                      <a:pt x="17171" y="17753"/>
                      <a:pt x="18193" y="17258"/>
                      <a:pt x="18346" y="17258"/>
                    </a:cubicBezTo>
                    <a:cubicBezTo>
                      <a:pt x="18500" y="17258"/>
                      <a:pt x="20135" y="16764"/>
                      <a:pt x="20135" y="16764"/>
                    </a:cubicBezTo>
                    <a:lnTo>
                      <a:pt x="21106" y="13809"/>
                    </a:lnTo>
                    <a:lnTo>
                      <a:pt x="21600" y="13550"/>
                    </a:lnTo>
                    <a:lnTo>
                      <a:pt x="21464" y="3918"/>
                    </a:lnTo>
                    <a:cubicBezTo>
                      <a:pt x="21464" y="3918"/>
                      <a:pt x="14616" y="1066"/>
                      <a:pt x="14309" y="1513"/>
                    </a:cubicBezTo>
                    <a:cubicBezTo>
                      <a:pt x="14003" y="1959"/>
                      <a:pt x="10527" y="0"/>
                      <a:pt x="9352" y="0"/>
                    </a:cubicBezTo>
                    <a:cubicBezTo>
                      <a:pt x="8177" y="0"/>
                      <a:pt x="5366" y="0"/>
                      <a:pt x="5366" y="0"/>
                    </a:cubicBezTo>
                    <a:cubicBezTo>
                      <a:pt x="5366" y="0"/>
                      <a:pt x="4139" y="78"/>
                      <a:pt x="3475" y="1513"/>
                    </a:cubicBezTo>
                    <a:cubicBezTo>
                      <a:pt x="2811" y="2947"/>
                      <a:pt x="1226" y="1504"/>
                      <a:pt x="1226" y="1504"/>
                    </a:cubicBezTo>
                    <a:cubicBezTo>
                      <a:pt x="1226" y="1504"/>
                      <a:pt x="0" y="6882"/>
                      <a:pt x="0" y="6882"/>
                    </a:cubicBezTo>
                    <a:close/>
                    <a:moveTo>
                      <a:pt x="0" y="6882"/>
                    </a:moveTo>
                  </a:path>
                </a:pathLst>
              </a:custGeom>
              <a:solidFill>
                <a:srgbClr val="77673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14" name="AutoShape 12"/>
              <p:cNvSpPr>
                <a:spLocks/>
              </p:cNvSpPr>
              <p:nvPr/>
            </p:nvSpPr>
            <p:spPr bwMode="auto">
              <a:xfrm>
                <a:off x="8877300" y="8585200"/>
                <a:ext cx="7167563" cy="3770313"/>
              </a:xfrm>
              <a:custGeom>
                <a:avLst/>
                <a:gdLst>
                  <a:gd name="T0" fmla="*/ 2147483647 w 21294"/>
                  <a:gd name="T1" fmla="*/ 2147483647 h 21347"/>
                  <a:gd name="T2" fmla="*/ 2147483647 w 21294"/>
                  <a:gd name="T3" fmla="*/ 2147483647 h 21347"/>
                  <a:gd name="T4" fmla="*/ 2147483647 w 21294"/>
                  <a:gd name="T5" fmla="*/ 2147483647 h 21347"/>
                  <a:gd name="T6" fmla="*/ 2147483647 w 21294"/>
                  <a:gd name="T7" fmla="*/ 2147483647 h 21347"/>
                  <a:gd name="T8" fmla="*/ 2147483647 w 21294"/>
                  <a:gd name="T9" fmla="*/ 2147483647 h 21347"/>
                  <a:gd name="T10" fmla="*/ 2147483647 w 21294"/>
                  <a:gd name="T11" fmla="*/ 2147483647 h 21347"/>
                  <a:gd name="T12" fmla="*/ 2147483647 w 21294"/>
                  <a:gd name="T13" fmla="*/ 2147483647 h 21347"/>
                  <a:gd name="T14" fmla="*/ 2147483647 w 21294"/>
                  <a:gd name="T15" fmla="*/ 2147483647 h 21347"/>
                  <a:gd name="T16" fmla="*/ 2147483647 w 21294"/>
                  <a:gd name="T17" fmla="*/ 2147483647 h 21347"/>
                  <a:gd name="T18" fmla="*/ 2147483647 w 21294"/>
                  <a:gd name="T19" fmla="*/ 2147483647 h 21347"/>
                  <a:gd name="T20" fmla="*/ 2147483647 w 21294"/>
                  <a:gd name="T21" fmla="*/ 2147483647 h 21347"/>
                  <a:gd name="T22" fmla="*/ 2147483647 w 21294"/>
                  <a:gd name="T23" fmla="*/ 2147483647 h 21347"/>
                  <a:gd name="T24" fmla="*/ 2147483647 w 21294"/>
                  <a:gd name="T25" fmla="*/ 2147483647 h 21347"/>
                  <a:gd name="T26" fmla="*/ 2147483647 w 21294"/>
                  <a:gd name="T27" fmla="*/ 2147483647 h 21347"/>
                  <a:gd name="T28" fmla="*/ 2147483647 w 21294"/>
                  <a:gd name="T29" fmla="*/ 2147483647 h 21347"/>
                  <a:gd name="T30" fmla="*/ 2147483647 w 21294"/>
                  <a:gd name="T31" fmla="*/ 2147483647 h 21347"/>
                  <a:gd name="T32" fmla="*/ 2147483647 w 21294"/>
                  <a:gd name="T33" fmla="*/ 2147483647 h 21347"/>
                  <a:gd name="T34" fmla="*/ 2147483647 w 21294"/>
                  <a:gd name="T35" fmla="*/ 2147483647 h 21347"/>
                  <a:gd name="T36" fmla="*/ 2147483647 w 21294"/>
                  <a:gd name="T37" fmla="*/ 2147483647 h 21347"/>
                  <a:gd name="T38" fmla="*/ 2147483647 w 21294"/>
                  <a:gd name="T39" fmla="*/ 2147483647 h 21347"/>
                  <a:gd name="T40" fmla="*/ 2147483647 w 21294"/>
                  <a:gd name="T41" fmla="*/ 2147483647 h 21347"/>
                  <a:gd name="T42" fmla="*/ 2147483647 w 21294"/>
                  <a:gd name="T43" fmla="*/ 2147483647 h 21347"/>
                  <a:gd name="T44" fmla="*/ 2147483647 w 21294"/>
                  <a:gd name="T45" fmla="*/ 2147483647 h 21347"/>
                  <a:gd name="T46" fmla="*/ 2147483647 w 21294"/>
                  <a:gd name="T47" fmla="*/ 2147483647 h 21347"/>
                  <a:gd name="T48" fmla="*/ 2147483647 w 21294"/>
                  <a:gd name="T49" fmla="*/ 2147483647 h 21347"/>
                  <a:gd name="T50" fmla="*/ 2147483647 w 21294"/>
                  <a:gd name="T51" fmla="*/ 2147483647 h 21347"/>
                  <a:gd name="T52" fmla="*/ 2147483647 w 21294"/>
                  <a:gd name="T53" fmla="*/ 2147483647 h 21347"/>
                  <a:gd name="T54" fmla="*/ 2147483647 w 21294"/>
                  <a:gd name="T55" fmla="*/ 2147483647 h 21347"/>
                  <a:gd name="T56" fmla="*/ 2147483647 w 21294"/>
                  <a:gd name="T57" fmla="*/ 2147483647 h 21347"/>
                  <a:gd name="T58" fmla="*/ 2147483647 w 21294"/>
                  <a:gd name="T59" fmla="*/ 2147483647 h 21347"/>
                  <a:gd name="T60" fmla="*/ 2147483647 w 21294"/>
                  <a:gd name="T61" fmla="*/ 2147483647 h 21347"/>
                  <a:gd name="T62" fmla="*/ 2147483647 w 21294"/>
                  <a:gd name="T63" fmla="*/ 2147483647 h 21347"/>
                  <a:gd name="T64" fmla="*/ 2147483647 w 21294"/>
                  <a:gd name="T65" fmla="*/ 2147483647 h 21347"/>
                  <a:gd name="T66" fmla="*/ 2147483647 w 21294"/>
                  <a:gd name="T67" fmla="*/ 2147483647 h 21347"/>
                  <a:gd name="T68" fmla="*/ 2147483647 w 21294"/>
                  <a:gd name="T69" fmla="*/ 2147483647 h 21347"/>
                  <a:gd name="T70" fmla="*/ 2147483647 w 21294"/>
                  <a:gd name="T71" fmla="*/ 2147483647 h 21347"/>
                  <a:gd name="T72" fmla="*/ 2147483647 w 21294"/>
                  <a:gd name="T73" fmla="*/ 2147483647 h 21347"/>
                  <a:gd name="T74" fmla="*/ 2147483647 w 21294"/>
                  <a:gd name="T75" fmla="*/ 2147483647 h 21347"/>
                  <a:gd name="T76" fmla="*/ 2147483647 w 21294"/>
                  <a:gd name="T77" fmla="*/ 2147483647 h 21347"/>
                  <a:gd name="T78" fmla="*/ 2147483647 w 21294"/>
                  <a:gd name="T79" fmla="*/ 2147483647 h 21347"/>
                  <a:gd name="T80" fmla="*/ 2147483647 w 21294"/>
                  <a:gd name="T81" fmla="*/ 2147483647 h 21347"/>
                  <a:gd name="T82" fmla="*/ 2147483647 w 21294"/>
                  <a:gd name="T83" fmla="*/ 2147483647 h 21347"/>
                  <a:gd name="T84" fmla="*/ 2147483647 w 21294"/>
                  <a:gd name="T85" fmla="*/ 2147483647 h 21347"/>
                  <a:gd name="T86" fmla="*/ 2147483647 w 21294"/>
                  <a:gd name="T87" fmla="*/ 2147483647 h 21347"/>
                  <a:gd name="T88" fmla="*/ 2147483647 w 21294"/>
                  <a:gd name="T89" fmla="*/ 2147483647 h 21347"/>
                  <a:gd name="T90" fmla="*/ 2147483647 w 21294"/>
                  <a:gd name="T91" fmla="*/ 2147483647 h 21347"/>
                  <a:gd name="T92" fmla="*/ 2147483647 w 21294"/>
                  <a:gd name="T93" fmla="*/ 2147483647 h 21347"/>
                  <a:gd name="T94" fmla="*/ 2147483647 w 21294"/>
                  <a:gd name="T95" fmla="*/ 2147483647 h 21347"/>
                  <a:gd name="T96" fmla="*/ 2147483647 w 21294"/>
                  <a:gd name="T97" fmla="*/ 2147483647 h 21347"/>
                  <a:gd name="T98" fmla="*/ 2147483647 w 21294"/>
                  <a:gd name="T99" fmla="*/ 2147483647 h 21347"/>
                  <a:gd name="T100" fmla="*/ 2147483647 w 21294"/>
                  <a:gd name="T101" fmla="*/ 2147483647 h 21347"/>
                  <a:gd name="T102" fmla="*/ 2147483647 w 21294"/>
                  <a:gd name="T103" fmla="*/ 0 h 21347"/>
                  <a:gd name="T104" fmla="*/ 0 w 21294"/>
                  <a:gd name="T105" fmla="*/ 2147483647 h 21347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</a:gdLst>
                <a:ahLst/>
                <a:cxnLst>
                  <a:cxn ang="T106">
                    <a:pos x="T0" y="T1"/>
                  </a:cxn>
                  <a:cxn ang="T107">
                    <a:pos x="T2" y="T3"/>
                  </a:cxn>
                  <a:cxn ang="T108">
                    <a:pos x="T4" y="T5"/>
                  </a:cxn>
                  <a:cxn ang="T109">
                    <a:pos x="T6" y="T7"/>
                  </a:cxn>
                  <a:cxn ang="T110">
                    <a:pos x="T8" y="T9"/>
                  </a:cxn>
                  <a:cxn ang="T111">
                    <a:pos x="T10" y="T11"/>
                  </a:cxn>
                  <a:cxn ang="T112">
                    <a:pos x="T12" y="T13"/>
                  </a:cxn>
                  <a:cxn ang="T113">
                    <a:pos x="T14" y="T15"/>
                  </a:cxn>
                  <a:cxn ang="T114">
                    <a:pos x="T16" y="T17"/>
                  </a:cxn>
                  <a:cxn ang="T115">
                    <a:pos x="T18" y="T19"/>
                  </a:cxn>
                  <a:cxn ang="T116">
                    <a:pos x="T20" y="T21"/>
                  </a:cxn>
                  <a:cxn ang="T117">
                    <a:pos x="T22" y="T23"/>
                  </a:cxn>
                  <a:cxn ang="T118">
                    <a:pos x="T24" y="T25"/>
                  </a:cxn>
                  <a:cxn ang="T119">
                    <a:pos x="T26" y="T27"/>
                  </a:cxn>
                  <a:cxn ang="T120">
                    <a:pos x="T28" y="T29"/>
                  </a:cxn>
                  <a:cxn ang="T121">
                    <a:pos x="T30" y="T31"/>
                  </a:cxn>
                  <a:cxn ang="T122">
                    <a:pos x="T32" y="T33"/>
                  </a:cxn>
                  <a:cxn ang="T123">
                    <a:pos x="T34" y="T35"/>
                  </a:cxn>
                  <a:cxn ang="T124">
                    <a:pos x="T36" y="T37"/>
                  </a:cxn>
                  <a:cxn ang="T125">
                    <a:pos x="T38" y="T39"/>
                  </a:cxn>
                  <a:cxn ang="T126">
                    <a:pos x="T40" y="T41"/>
                  </a:cxn>
                  <a:cxn ang="T127">
                    <a:pos x="T42" y="T43"/>
                  </a:cxn>
                  <a:cxn ang="T128">
                    <a:pos x="T44" y="T45"/>
                  </a:cxn>
                  <a:cxn ang="T129">
                    <a:pos x="T46" y="T47"/>
                  </a:cxn>
                  <a:cxn ang="T130">
                    <a:pos x="T48" y="T49"/>
                  </a:cxn>
                  <a:cxn ang="T131">
                    <a:pos x="T50" y="T51"/>
                  </a:cxn>
                  <a:cxn ang="T132">
                    <a:pos x="T52" y="T53"/>
                  </a:cxn>
                  <a:cxn ang="T133">
                    <a:pos x="T54" y="T55"/>
                  </a:cxn>
                  <a:cxn ang="T134">
                    <a:pos x="T56" y="T57"/>
                  </a:cxn>
                  <a:cxn ang="T135">
                    <a:pos x="T58" y="T59"/>
                  </a:cxn>
                  <a:cxn ang="T136">
                    <a:pos x="T60" y="T61"/>
                  </a:cxn>
                  <a:cxn ang="T137">
                    <a:pos x="T62" y="T63"/>
                  </a:cxn>
                  <a:cxn ang="T138">
                    <a:pos x="T64" y="T65"/>
                  </a:cxn>
                  <a:cxn ang="T139">
                    <a:pos x="T66" y="T67"/>
                  </a:cxn>
                  <a:cxn ang="T140">
                    <a:pos x="T68" y="T69"/>
                  </a:cxn>
                  <a:cxn ang="T141">
                    <a:pos x="T70" y="T71"/>
                  </a:cxn>
                  <a:cxn ang="T142">
                    <a:pos x="T72" y="T73"/>
                  </a:cxn>
                  <a:cxn ang="T143">
                    <a:pos x="T74" y="T75"/>
                  </a:cxn>
                  <a:cxn ang="T144">
                    <a:pos x="T76" y="T77"/>
                  </a:cxn>
                  <a:cxn ang="T145">
                    <a:pos x="T78" y="T79"/>
                  </a:cxn>
                  <a:cxn ang="T146">
                    <a:pos x="T80" y="T81"/>
                  </a:cxn>
                  <a:cxn ang="T147">
                    <a:pos x="T82" y="T83"/>
                  </a:cxn>
                  <a:cxn ang="T148">
                    <a:pos x="T84" y="T85"/>
                  </a:cxn>
                  <a:cxn ang="T149">
                    <a:pos x="T86" y="T87"/>
                  </a:cxn>
                  <a:cxn ang="T150">
                    <a:pos x="T88" y="T89"/>
                  </a:cxn>
                  <a:cxn ang="T151">
                    <a:pos x="T90" y="T91"/>
                  </a:cxn>
                  <a:cxn ang="T152">
                    <a:pos x="T92" y="T93"/>
                  </a:cxn>
                  <a:cxn ang="T153">
                    <a:pos x="T94" y="T95"/>
                  </a:cxn>
                  <a:cxn ang="T154">
                    <a:pos x="T96" y="T97"/>
                  </a:cxn>
                  <a:cxn ang="T155">
                    <a:pos x="T98" y="T99"/>
                  </a:cxn>
                  <a:cxn ang="T156">
                    <a:pos x="T100" y="T101"/>
                  </a:cxn>
                  <a:cxn ang="T157">
                    <a:pos x="T102" y="T103"/>
                  </a:cxn>
                  <a:cxn ang="T158">
                    <a:pos x="T104" y="T105"/>
                  </a:cxn>
                </a:cxnLst>
                <a:rect l="0" t="0" r="r" b="b"/>
                <a:pathLst>
                  <a:path w="21294" h="21347">
                    <a:moveTo>
                      <a:pt x="0" y="1913"/>
                    </a:moveTo>
                    <a:cubicBezTo>
                      <a:pt x="0" y="1913"/>
                      <a:pt x="729" y="6533"/>
                      <a:pt x="1543" y="8083"/>
                    </a:cubicBezTo>
                    <a:cubicBezTo>
                      <a:pt x="2356" y="9632"/>
                      <a:pt x="2254" y="8497"/>
                      <a:pt x="2254" y="8497"/>
                    </a:cubicBezTo>
                    <a:lnTo>
                      <a:pt x="1901" y="3889"/>
                    </a:lnTo>
                    <a:lnTo>
                      <a:pt x="2818" y="7205"/>
                    </a:lnTo>
                    <a:lnTo>
                      <a:pt x="2818" y="3912"/>
                    </a:lnTo>
                    <a:cubicBezTo>
                      <a:pt x="2818" y="3912"/>
                      <a:pt x="3375" y="6878"/>
                      <a:pt x="3730" y="8495"/>
                    </a:cubicBezTo>
                    <a:cubicBezTo>
                      <a:pt x="4086" y="10111"/>
                      <a:pt x="3882" y="11758"/>
                      <a:pt x="4593" y="12533"/>
                    </a:cubicBezTo>
                    <a:cubicBezTo>
                      <a:pt x="5305" y="13308"/>
                      <a:pt x="6372" y="15051"/>
                      <a:pt x="6372" y="15051"/>
                    </a:cubicBezTo>
                    <a:lnTo>
                      <a:pt x="6829" y="16715"/>
                    </a:lnTo>
                    <a:lnTo>
                      <a:pt x="6270" y="12726"/>
                    </a:lnTo>
                    <a:cubicBezTo>
                      <a:pt x="6270" y="12726"/>
                      <a:pt x="5406" y="9627"/>
                      <a:pt x="5456" y="9143"/>
                    </a:cubicBezTo>
                    <a:cubicBezTo>
                      <a:pt x="5507" y="8658"/>
                      <a:pt x="5304" y="5365"/>
                      <a:pt x="5304" y="5365"/>
                    </a:cubicBezTo>
                    <a:cubicBezTo>
                      <a:pt x="5304" y="5365"/>
                      <a:pt x="5711" y="7108"/>
                      <a:pt x="5761" y="7496"/>
                    </a:cubicBezTo>
                    <a:cubicBezTo>
                      <a:pt x="5812" y="7883"/>
                      <a:pt x="6117" y="9315"/>
                      <a:pt x="6117" y="9315"/>
                    </a:cubicBezTo>
                    <a:cubicBezTo>
                      <a:pt x="6117" y="9315"/>
                      <a:pt x="6270" y="7496"/>
                      <a:pt x="6270" y="6721"/>
                    </a:cubicBezTo>
                    <a:cubicBezTo>
                      <a:pt x="6270" y="5946"/>
                      <a:pt x="6219" y="4308"/>
                      <a:pt x="6219" y="4159"/>
                    </a:cubicBezTo>
                    <a:cubicBezTo>
                      <a:pt x="6219" y="4009"/>
                      <a:pt x="6111" y="2695"/>
                      <a:pt x="6111" y="2695"/>
                    </a:cubicBezTo>
                    <a:lnTo>
                      <a:pt x="7439" y="2911"/>
                    </a:lnTo>
                    <a:lnTo>
                      <a:pt x="7896" y="5462"/>
                    </a:lnTo>
                    <a:cubicBezTo>
                      <a:pt x="7896" y="5462"/>
                      <a:pt x="7845" y="7108"/>
                      <a:pt x="7896" y="7496"/>
                    </a:cubicBezTo>
                    <a:cubicBezTo>
                      <a:pt x="7947" y="7883"/>
                      <a:pt x="7693" y="9336"/>
                      <a:pt x="7896" y="10014"/>
                    </a:cubicBezTo>
                    <a:cubicBezTo>
                      <a:pt x="8099" y="10692"/>
                      <a:pt x="8150" y="11564"/>
                      <a:pt x="8354" y="12629"/>
                    </a:cubicBezTo>
                    <a:cubicBezTo>
                      <a:pt x="8557" y="13695"/>
                      <a:pt x="8964" y="15342"/>
                      <a:pt x="8913" y="16020"/>
                    </a:cubicBezTo>
                    <a:cubicBezTo>
                      <a:pt x="8862" y="16698"/>
                      <a:pt x="8811" y="17569"/>
                      <a:pt x="8913" y="17860"/>
                    </a:cubicBezTo>
                    <a:cubicBezTo>
                      <a:pt x="9014" y="18151"/>
                      <a:pt x="9362" y="19603"/>
                      <a:pt x="9362" y="19603"/>
                    </a:cubicBezTo>
                    <a:lnTo>
                      <a:pt x="9608" y="15729"/>
                    </a:lnTo>
                    <a:lnTo>
                      <a:pt x="9608" y="10789"/>
                    </a:lnTo>
                    <a:cubicBezTo>
                      <a:pt x="9608" y="10789"/>
                      <a:pt x="9260" y="8174"/>
                      <a:pt x="9362" y="7690"/>
                    </a:cubicBezTo>
                    <a:cubicBezTo>
                      <a:pt x="9464" y="7205"/>
                      <a:pt x="9163" y="4211"/>
                      <a:pt x="9315" y="4159"/>
                    </a:cubicBezTo>
                    <a:cubicBezTo>
                      <a:pt x="9468" y="4106"/>
                      <a:pt x="9927" y="1929"/>
                      <a:pt x="9927" y="1929"/>
                    </a:cubicBezTo>
                    <a:lnTo>
                      <a:pt x="10352" y="3224"/>
                    </a:lnTo>
                    <a:lnTo>
                      <a:pt x="10691" y="6140"/>
                    </a:lnTo>
                    <a:cubicBezTo>
                      <a:pt x="10691" y="6140"/>
                      <a:pt x="10268" y="7302"/>
                      <a:pt x="10353" y="7883"/>
                    </a:cubicBezTo>
                    <a:cubicBezTo>
                      <a:pt x="10437" y="8465"/>
                      <a:pt x="10217" y="8949"/>
                      <a:pt x="10353" y="9433"/>
                    </a:cubicBezTo>
                    <a:cubicBezTo>
                      <a:pt x="10488" y="9917"/>
                      <a:pt x="10217" y="10356"/>
                      <a:pt x="10353" y="10766"/>
                    </a:cubicBezTo>
                    <a:cubicBezTo>
                      <a:pt x="10488" y="11177"/>
                      <a:pt x="10353" y="12726"/>
                      <a:pt x="10353" y="12726"/>
                    </a:cubicBezTo>
                    <a:lnTo>
                      <a:pt x="10946" y="8755"/>
                    </a:lnTo>
                    <a:cubicBezTo>
                      <a:pt x="10946" y="8755"/>
                      <a:pt x="10692" y="7012"/>
                      <a:pt x="10946" y="6721"/>
                    </a:cubicBezTo>
                    <a:cubicBezTo>
                      <a:pt x="11200" y="6430"/>
                      <a:pt x="11302" y="4211"/>
                      <a:pt x="11454" y="4159"/>
                    </a:cubicBezTo>
                    <a:cubicBezTo>
                      <a:pt x="11607" y="4106"/>
                      <a:pt x="11708" y="2556"/>
                      <a:pt x="11708" y="2556"/>
                    </a:cubicBezTo>
                    <a:lnTo>
                      <a:pt x="12316" y="1847"/>
                    </a:lnTo>
                    <a:cubicBezTo>
                      <a:pt x="12316" y="1847"/>
                      <a:pt x="13229" y="3378"/>
                      <a:pt x="13229" y="3887"/>
                    </a:cubicBezTo>
                    <a:cubicBezTo>
                      <a:pt x="13229" y="4396"/>
                      <a:pt x="13229" y="5849"/>
                      <a:pt x="13229" y="5849"/>
                    </a:cubicBezTo>
                    <a:lnTo>
                      <a:pt x="12882" y="7205"/>
                    </a:lnTo>
                    <a:cubicBezTo>
                      <a:pt x="12882" y="7205"/>
                      <a:pt x="12739" y="8234"/>
                      <a:pt x="12739" y="8495"/>
                    </a:cubicBezTo>
                    <a:cubicBezTo>
                      <a:pt x="12739" y="8755"/>
                      <a:pt x="12739" y="9239"/>
                      <a:pt x="12739" y="9530"/>
                    </a:cubicBezTo>
                    <a:cubicBezTo>
                      <a:pt x="12739" y="9821"/>
                      <a:pt x="12783" y="10725"/>
                      <a:pt x="12783" y="10725"/>
                    </a:cubicBezTo>
                    <a:cubicBezTo>
                      <a:pt x="12783" y="10725"/>
                      <a:pt x="12779" y="11270"/>
                      <a:pt x="12677" y="11853"/>
                    </a:cubicBezTo>
                    <a:cubicBezTo>
                      <a:pt x="12576" y="12436"/>
                      <a:pt x="12320" y="12823"/>
                      <a:pt x="12320" y="12823"/>
                    </a:cubicBezTo>
                    <a:cubicBezTo>
                      <a:pt x="12320" y="12823"/>
                      <a:pt x="12065" y="13695"/>
                      <a:pt x="12014" y="14179"/>
                    </a:cubicBezTo>
                    <a:cubicBezTo>
                      <a:pt x="11963" y="14664"/>
                      <a:pt x="12929" y="12533"/>
                      <a:pt x="12929" y="12533"/>
                    </a:cubicBezTo>
                    <a:cubicBezTo>
                      <a:pt x="12929" y="12533"/>
                      <a:pt x="13437" y="11146"/>
                      <a:pt x="13538" y="10725"/>
                    </a:cubicBezTo>
                    <a:cubicBezTo>
                      <a:pt x="13640" y="10305"/>
                      <a:pt x="13691" y="8465"/>
                      <a:pt x="13843" y="7786"/>
                    </a:cubicBezTo>
                    <a:cubicBezTo>
                      <a:pt x="13996" y="7108"/>
                      <a:pt x="13538" y="6527"/>
                      <a:pt x="13843" y="6430"/>
                    </a:cubicBezTo>
                    <a:cubicBezTo>
                      <a:pt x="14148" y="6334"/>
                      <a:pt x="14199" y="5656"/>
                      <a:pt x="14351" y="5656"/>
                    </a:cubicBezTo>
                    <a:cubicBezTo>
                      <a:pt x="14504" y="5656"/>
                      <a:pt x="15165" y="5462"/>
                      <a:pt x="15165" y="5462"/>
                    </a:cubicBezTo>
                    <a:cubicBezTo>
                      <a:pt x="15165" y="5462"/>
                      <a:pt x="15419" y="6237"/>
                      <a:pt x="15165" y="7012"/>
                    </a:cubicBezTo>
                    <a:cubicBezTo>
                      <a:pt x="14910" y="7786"/>
                      <a:pt x="14860" y="8271"/>
                      <a:pt x="14605" y="9046"/>
                    </a:cubicBezTo>
                    <a:cubicBezTo>
                      <a:pt x="14351" y="9821"/>
                      <a:pt x="14148" y="10177"/>
                      <a:pt x="14046" y="10725"/>
                    </a:cubicBezTo>
                    <a:cubicBezTo>
                      <a:pt x="13945" y="11273"/>
                      <a:pt x="13792" y="11661"/>
                      <a:pt x="13691" y="12436"/>
                    </a:cubicBezTo>
                    <a:cubicBezTo>
                      <a:pt x="13589" y="13211"/>
                      <a:pt x="13538" y="13501"/>
                      <a:pt x="13030" y="14276"/>
                    </a:cubicBezTo>
                    <a:cubicBezTo>
                      <a:pt x="12522" y="15051"/>
                      <a:pt x="12166" y="15535"/>
                      <a:pt x="12064" y="15923"/>
                    </a:cubicBezTo>
                    <a:cubicBezTo>
                      <a:pt x="11962" y="16310"/>
                      <a:pt x="11861" y="17085"/>
                      <a:pt x="11810" y="17763"/>
                    </a:cubicBezTo>
                    <a:cubicBezTo>
                      <a:pt x="11759" y="18441"/>
                      <a:pt x="11556" y="18829"/>
                      <a:pt x="11505" y="19603"/>
                    </a:cubicBezTo>
                    <a:cubicBezTo>
                      <a:pt x="11454" y="20378"/>
                      <a:pt x="11149" y="21347"/>
                      <a:pt x="11149" y="21347"/>
                    </a:cubicBezTo>
                    <a:lnTo>
                      <a:pt x="12522" y="17666"/>
                    </a:lnTo>
                    <a:cubicBezTo>
                      <a:pt x="12522" y="17666"/>
                      <a:pt x="12674" y="15535"/>
                      <a:pt x="12928" y="15535"/>
                    </a:cubicBezTo>
                    <a:cubicBezTo>
                      <a:pt x="13182" y="15535"/>
                      <a:pt x="13182" y="15148"/>
                      <a:pt x="13436" y="15148"/>
                    </a:cubicBezTo>
                    <a:cubicBezTo>
                      <a:pt x="13691" y="15148"/>
                      <a:pt x="13640" y="15342"/>
                      <a:pt x="14097" y="14567"/>
                    </a:cubicBezTo>
                    <a:cubicBezTo>
                      <a:pt x="14555" y="13792"/>
                      <a:pt x="14860" y="13114"/>
                      <a:pt x="14860" y="13114"/>
                    </a:cubicBezTo>
                    <a:cubicBezTo>
                      <a:pt x="14860" y="13114"/>
                      <a:pt x="14860" y="12726"/>
                      <a:pt x="15063" y="12436"/>
                    </a:cubicBezTo>
                    <a:cubicBezTo>
                      <a:pt x="15197" y="12244"/>
                      <a:pt x="15331" y="11940"/>
                      <a:pt x="15407" y="11756"/>
                    </a:cubicBezTo>
                    <a:cubicBezTo>
                      <a:pt x="15446" y="11661"/>
                      <a:pt x="15470" y="11597"/>
                      <a:pt x="15470" y="11597"/>
                    </a:cubicBezTo>
                    <a:cubicBezTo>
                      <a:pt x="15470" y="11597"/>
                      <a:pt x="15368" y="13191"/>
                      <a:pt x="15470" y="13685"/>
                    </a:cubicBezTo>
                    <a:cubicBezTo>
                      <a:pt x="15571" y="14179"/>
                      <a:pt x="15171" y="15148"/>
                      <a:pt x="15171" y="15148"/>
                    </a:cubicBezTo>
                    <a:lnTo>
                      <a:pt x="16398" y="13685"/>
                    </a:lnTo>
                    <a:lnTo>
                      <a:pt x="16398" y="11564"/>
                    </a:lnTo>
                    <a:cubicBezTo>
                      <a:pt x="16398" y="11564"/>
                      <a:pt x="16442" y="10014"/>
                      <a:pt x="16391" y="9530"/>
                    </a:cubicBezTo>
                    <a:cubicBezTo>
                      <a:pt x="16340" y="9046"/>
                      <a:pt x="16185" y="8077"/>
                      <a:pt x="16185" y="8077"/>
                    </a:cubicBezTo>
                    <a:cubicBezTo>
                      <a:pt x="16185" y="8077"/>
                      <a:pt x="16177" y="7108"/>
                      <a:pt x="16409" y="6818"/>
                    </a:cubicBezTo>
                    <a:cubicBezTo>
                      <a:pt x="16640" y="6527"/>
                      <a:pt x="16690" y="5946"/>
                      <a:pt x="17046" y="5656"/>
                    </a:cubicBezTo>
                    <a:cubicBezTo>
                      <a:pt x="17402" y="5365"/>
                      <a:pt x="17097" y="5656"/>
                      <a:pt x="17402" y="5365"/>
                    </a:cubicBezTo>
                    <a:cubicBezTo>
                      <a:pt x="17706" y="5074"/>
                      <a:pt x="17910" y="4978"/>
                      <a:pt x="17960" y="5462"/>
                    </a:cubicBezTo>
                    <a:cubicBezTo>
                      <a:pt x="18011" y="5946"/>
                      <a:pt x="18113" y="6915"/>
                      <a:pt x="17960" y="7496"/>
                    </a:cubicBezTo>
                    <a:cubicBezTo>
                      <a:pt x="17808" y="8077"/>
                      <a:pt x="17706" y="7750"/>
                      <a:pt x="17554" y="8495"/>
                    </a:cubicBezTo>
                    <a:cubicBezTo>
                      <a:pt x="17401" y="9239"/>
                      <a:pt x="17350" y="9336"/>
                      <a:pt x="17401" y="9724"/>
                    </a:cubicBezTo>
                    <a:cubicBezTo>
                      <a:pt x="17452" y="10111"/>
                      <a:pt x="17452" y="10111"/>
                      <a:pt x="17452" y="10111"/>
                    </a:cubicBezTo>
                    <a:lnTo>
                      <a:pt x="18265" y="8495"/>
                    </a:lnTo>
                    <a:lnTo>
                      <a:pt x="18824" y="7302"/>
                    </a:lnTo>
                    <a:cubicBezTo>
                      <a:pt x="18824" y="7302"/>
                      <a:pt x="18977" y="7399"/>
                      <a:pt x="19129" y="6915"/>
                    </a:cubicBezTo>
                    <a:cubicBezTo>
                      <a:pt x="19282" y="6430"/>
                      <a:pt x="19129" y="5171"/>
                      <a:pt x="19129" y="5171"/>
                    </a:cubicBezTo>
                    <a:lnTo>
                      <a:pt x="19790" y="4590"/>
                    </a:lnTo>
                    <a:cubicBezTo>
                      <a:pt x="19790" y="4590"/>
                      <a:pt x="19841" y="5752"/>
                      <a:pt x="19790" y="6043"/>
                    </a:cubicBezTo>
                    <a:cubicBezTo>
                      <a:pt x="19739" y="6334"/>
                      <a:pt x="19180" y="7883"/>
                      <a:pt x="19180" y="7883"/>
                    </a:cubicBezTo>
                    <a:lnTo>
                      <a:pt x="19813" y="7399"/>
                    </a:lnTo>
                    <a:lnTo>
                      <a:pt x="20044" y="5752"/>
                    </a:lnTo>
                    <a:lnTo>
                      <a:pt x="20959" y="4299"/>
                    </a:lnTo>
                    <a:lnTo>
                      <a:pt x="21095" y="1926"/>
                    </a:lnTo>
                    <a:cubicBezTo>
                      <a:pt x="21095" y="1926"/>
                      <a:pt x="21600" y="-35"/>
                      <a:pt x="21000" y="619"/>
                    </a:cubicBezTo>
                    <a:cubicBezTo>
                      <a:pt x="20400" y="1272"/>
                      <a:pt x="18418" y="-253"/>
                      <a:pt x="17757" y="38"/>
                    </a:cubicBezTo>
                    <a:cubicBezTo>
                      <a:pt x="17096" y="328"/>
                      <a:pt x="13589" y="619"/>
                      <a:pt x="11962" y="716"/>
                    </a:cubicBezTo>
                    <a:cubicBezTo>
                      <a:pt x="10336" y="812"/>
                      <a:pt x="3728" y="328"/>
                      <a:pt x="3322" y="425"/>
                    </a:cubicBezTo>
                    <a:cubicBezTo>
                      <a:pt x="2915" y="522"/>
                      <a:pt x="791" y="0"/>
                      <a:pt x="791" y="0"/>
                    </a:cubicBezTo>
                    <a:cubicBezTo>
                      <a:pt x="791" y="0"/>
                      <a:pt x="0" y="1913"/>
                      <a:pt x="0" y="1913"/>
                    </a:cubicBezTo>
                    <a:close/>
                    <a:moveTo>
                      <a:pt x="0" y="1913"/>
                    </a:moveTo>
                  </a:path>
                </a:pathLst>
              </a:custGeom>
              <a:solidFill>
                <a:srgbClr val="7C5024">
                  <a:alpha val="29803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15" name="AutoShape 13"/>
              <p:cNvSpPr>
                <a:spLocks/>
              </p:cNvSpPr>
              <p:nvPr/>
            </p:nvSpPr>
            <p:spPr bwMode="auto">
              <a:xfrm>
                <a:off x="8813800" y="8089900"/>
                <a:ext cx="7232650" cy="833438"/>
              </a:xfrm>
              <a:custGeom>
                <a:avLst/>
                <a:gdLst>
                  <a:gd name="T0" fmla="*/ 2147483647 w 21600"/>
                  <a:gd name="T1" fmla="*/ 2147483647 h 19970"/>
                  <a:gd name="T2" fmla="*/ 2147483647 w 21600"/>
                  <a:gd name="T3" fmla="*/ 2147483647 h 19970"/>
                  <a:gd name="T4" fmla="*/ 2147483647 w 21600"/>
                  <a:gd name="T5" fmla="*/ 2147483647 h 19970"/>
                  <a:gd name="T6" fmla="*/ 2147483647 w 21600"/>
                  <a:gd name="T7" fmla="*/ 2147483647 h 19970"/>
                  <a:gd name="T8" fmla="*/ 2147483647 w 21600"/>
                  <a:gd name="T9" fmla="*/ 2147483647 h 19970"/>
                  <a:gd name="T10" fmla="*/ 2147483647 w 21600"/>
                  <a:gd name="T11" fmla="*/ 2147483647 h 19970"/>
                  <a:gd name="T12" fmla="*/ 2147483647 w 21600"/>
                  <a:gd name="T13" fmla="*/ 2147483647 h 19970"/>
                  <a:gd name="T14" fmla="*/ 2147483647 w 21600"/>
                  <a:gd name="T15" fmla="*/ 2147483647 h 19970"/>
                  <a:gd name="T16" fmla="*/ 2147483647 w 21600"/>
                  <a:gd name="T17" fmla="*/ 2147483647 h 19970"/>
                  <a:gd name="T18" fmla="*/ 2147483647 w 21600"/>
                  <a:gd name="T19" fmla="*/ 2147483647 h 19970"/>
                  <a:gd name="T20" fmla="*/ 2147483647 w 21600"/>
                  <a:gd name="T21" fmla="*/ 2147483647 h 19970"/>
                  <a:gd name="T22" fmla="*/ 2147483647 w 21600"/>
                  <a:gd name="T23" fmla="*/ 2147483647 h 19970"/>
                  <a:gd name="T24" fmla="*/ 2147483647 w 21600"/>
                  <a:gd name="T25" fmla="*/ 2147483647 h 19970"/>
                  <a:gd name="T26" fmla="*/ 2147483647 w 21600"/>
                  <a:gd name="T27" fmla="*/ 2147483647 h 19970"/>
                  <a:gd name="T28" fmla="*/ 2147483647 w 21600"/>
                  <a:gd name="T29" fmla="*/ 2147483647 h 19970"/>
                  <a:gd name="T30" fmla="*/ 2147483647 w 21600"/>
                  <a:gd name="T31" fmla="*/ 2147483647 h 19970"/>
                  <a:gd name="T32" fmla="*/ 2147483647 w 21600"/>
                  <a:gd name="T33" fmla="*/ 2147483647 h 19970"/>
                  <a:gd name="T34" fmla="*/ 2147483647 w 21600"/>
                  <a:gd name="T35" fmla="*/ 2147483647 h 19970"/>
                  <a:gd name="T36" fmla="*/ 2147483647 w 21600"/>
                  <a:gd name="T37" fmla="*/ 2147483647 h 19970"/>
                  <a:gd name="T38" fmla="*/ 2147483647 w 21600"/>
                  <a:gd name="T39" fmla="*/ 2147483647 h 19970"/>
                  <a:gd name="T40" fmla="*/ 2147483647 w 21600"/>
                  <a:gd name="T41" fmla="*/ 2147483647 h 19970"/>
                  <a:gd name="T42" fmla="*/ 2147483647 w 21600"/>
                  <a:gd name="T43" fmla="*/ 2147483647 h 19970"/>
                  <a:gd name="T44" fmla="*/ 2147483647 w 21600"/>
                  <a:gd name="T45" fmla="*/ 0 h 19970"/>
                  <a:gd name="T46" fmla="*/ 2147483647 w 21600"/>
                  <a:gd name="T47" fmla="*/ 2147483647 h 19970"/>
                  <a:gd name="T48" fmla="*/ 2147483647 w 21600"/>
                  <a:gd name="T49" fmla="*/ 2147483647 h 19970"/>
                  <a:gd name="T50" fmla="*/ 2147483647 w 21600"/>
                  <a:gd name="T51" fmla="*/ 2147483647 h 19970"/>
                  <a:gd name="T52" fmla="*/ 2147483647 w 21600"/>
                  <a:gd name="T53" fmla="*/ 2147483647 h 19970"/>
                  <a:gd name="T54" fmla="*/ 2147483647 w 21600"/>
                  <a:gd name="T55" fmla="*/ 2147483647 h 19970"/>
                  <a:gd name="T56" fmla="*/ 2147483647 w 21600"/>
                  <a:gd name="T57" fmla="*/ 2147483647 h 19970"/>
                  <a:gd name="T58" fmla="*/ 2147483647 w 21600"/>
                  <a:gd name="T59" fmla="*/ 2147483647 h 19970"/>
                  <a:gd name="T60" fmla="*/ 2147483647 w 21600"/>
                  <a:gd name="T61" fmla="*/ 2147483647 h 19970"/>
                  <a:gd name="T62" fmla="*/ 2147483647 w 21600"/>
                  <a:gd name="T63" fmla="*/ 2147483647 h 19970"/>
                  <a:gd name="T64" fmla="*/ 2147483647 w 21600"/>
                  <a:gd name="T65" fmla="*/ 2147483647 h 19970"/>
                  <a:gd name="T66" fmla="*/ 2147483647 w 21600"/>
                  <a:gd name="T67" fmla="*/ 2147483647 h 19970"/>
                  <a:gd name="T68" fmla="*/ 2147483647 w 21600"/>
                  <a:gd name="T69" fmla="*/ 0 h 19970"/>
                  <a:gd name="T70" fmla="*/ 2147483647 w 21600"/>
                  <a:gd name="T71" fmla="*/ 2147483647 h 19970"/>
                  <a:gd name="T72" fmla="*/ 2147483647 w 21600"/>
                  <a:gd name="T73" fmla="*/ 2147483647 h 19970"/>
                  <a:gd name="T74" fmla="*/ 2147483647 w 21600"/>
                  <a:gd name="T75" fmla="*/ 2147483647 h 19970"/>
                  <a:gd name="T76" fmla="*/ 2147483647 w 21600"/>
                  <a:gd name="T77" fmla="*/ 2147483647 h 19970"/>
                  <a:gd name="T78" fmla="*/ 2147483647 w 21600"/>
                  <a:gd name="T79" fmla="*/ 2147483647 h 19970"/>
                  <a:gd name="T80" fmla="*/ 2147483647 w 21600"/>
                  <a:gd name="T81" fmla="*/ 2147483647 h 19970"/>
                  <a:gd name="T82" fmla="*/ 2147483647 w 21600"/>
                  <a:gd name="T83" fmla="*/ 2147483647 h 19970"/>
                  <a:gd name="T84" fmla="*/ 2147483647 w 21600"/>
                  <a:gd name="T85" fmla="*/ 2147483647 h 19970"/>
                  <a:gd name="T86" fmla="*/ 2147483647 w 21600"/>
                  <a:gd name="T87" fmla="*/ 2147483647 h 19970"/>
                  <a:gd name="T88" fmla="*/ 2147483647 w 21600"/>
                  <a:gd name="T89" fmla="*/ 2147483647 h 19970"/>
                  <a:gd name="T90" fmla="*/ 2147483647 w 21600"/>
                  <a:gd name="T91" fmla="*/ 2147483647 h 19970"/>
                  <a:gd name="T92" fmla="*/ 2147483647 w 21600"/>
                  <a:gd name="T93" fmla="*/ 2147483647 h 19970"/>
                  <a:gd name="T94" fmla="*/ 0 w 21600"/>
                  <a:gd name="T95" fmla="*/ 2147483647 h 19970"/>
                  <a:gd name="T96" fmla="*/ 2147483647 w 21600"/>
                  <a:gd name="T97" fmla="*/ 2147483647 h 19970"/>
                  <a:gd name="T98" fmla="*/ 2147483647 w 21600"/>
                  <a:gd name="T99" fmla="*/ 2147483647 h 19970"/>
                  <a:gd name="T100" fmla="*/ 2147483647 w 21600"/>
                  <a:gd name="T101" fmla="*/ 2147483647 h 19970"/>
                  <a:gd name="T102" fmla="*/ 2147483647 w 21600"/>
                  <a:gd name="T103" fmla="*/ 2147483647 h 19970"/>
                  <a:gd name="T104" fmla="*/ 2147483647 w 21600"/>
                  <a:gd name="T105" fmla="*/ 2147483647 h 19970"/>
                  <a:gd name="T106" fmla="*/ 2147483647 w 21600"/>
                  <a:gd name="T107" fmla="*/ 2147483647 h 19970"/>
                  <a:gd name="T108" fmla="*/ 2147483647 w 21600"/>
                  <a:gd name="T109" fmla="*/ 2147483647 h 19970"/>
                  <a:gd name="T110" fmla="*/ 2147483647 w 21600"/>
                  <a:gd name="T111" fmla="*/ 2147483647 h 19970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1600" h="19970">
                    <a:moveTo>
                      <a:pt x="21445" y="10367"/>
                    </a:moveTo>
                    <a:lnTo>
                      <a:pt x="21476" y="10351"/>
                    </a:lnTo>
                    <a:lnTo>
                      <a:pt x="21285" y="6608"/>
                    </a:lnTo>
                    <a:lnTo>
                      <a:pt x="21012" y="7572"/>
                    </a:lnTo>
                    <a:lnTo>
                      <a:pt x="21012" y="5106"/>
                    </a:lnTo>
                    <a:lnTo>
                      <a:pt x="20793" y="8694"/>
                    </a:lnTo>
                    <a:cubicBezTo>
                      <a:pt x="20754" y="8592"/>
                      <a:pt x="20711" y="8489"/>
                      <a:pt x="20671" y="8385"/>
                    </a:cubicBezTo>
                    <a:lnTo>
                      <a:pt x="20524" y="6608"/>
                    </a:lnTo>
                    <a:lnTo>
                      <a:pt x="20388" y="7678"/>
                    </a:lnTo>
                    <a:cubicBezTo>
                      <a:pt x="20318" y="7499"/>
                      <a:pt x="20253" y="7322"/>
                      <a:pt x="20177" y="7151"/>
                    </a:cubicBezTo>
                    <a:lnTo>
                      <a:pt x="20177" y="5330"/>
                    </a:lnTo>
                    <a:lnTo>
                      <a:pt x="20073" y="6897"/>
                    </a:lnTo>
                    <a:cubicBezTo>
                      <a:pt x="20019" y="6758"/>
                      <a:pt x="19988" y="6624"/>
                      <a:pt x="19912" y="6497"/>
                    </a:cubicBezTo>
                    <a:lnTo>
                      <a:pt x="19912" y="5330"/>
                    </a:lnTo>
                    <a:lnTo>
                      <a:pt x="19856" y="6330"/>
                    </a:lnTo>
                    <a:cubicBezTo>
                      <a:pt x="19693" y="5911"/>
                      <a:pt x="19576" y="5597"/>
                      <a:pt x="19529" y="5475"/>
                    </a:cubicBezTo>
                    <a:lnTo>
                      <a:pt x="19516" y="5106"/>
                    </a:lnTo>
                    <a:lnTo>
                      <a:pt x="19506" y="5417"/>
                    </a:lnTo>
                    <a:cubicBezTo>
                      <a:pt x="19464" y="5357"/>
                      <a:pt x="19370" y="5368"/>
                      <a:pt x="19250" y="5417"/>
                    </a:cubicBezTo>
                    <a:lnTo>
                      <a:pt x="19153" y="2865"/>
                    </a:lnTo>
                    <a:lnTo>
                      <a:pt x="19153" y="5460"/>
                    </a:lnTo>
                    <a:cubicBezTo>
                      <a:pt x="18964" y="5554"/>
                      <a:pt x="18720" y="5708"/>
                      <a:pt x="18480" y="5808"/>
                    </a:cubicBezTo>
                    <a:cubicBezTo>
                      <a:pt x="18480" y="5647"/>
                      <a:pt x="18481" y="5487"/>
                      <a:pt x="18478" y="5330"/>
                    </a:cubicBezTo>
                    <a:cubicBezTo>
                      <a:pt x="18469" y="4872"/>
                      <a:pt x="18456" y="5198"/>
                      <a:pt x="18441" y="5826"/>
                    </a:cubicBezTo>
                    <a:cubicBezTo>
                      <a:pt x="18079" y="5969"/>
                      <a:pt x="17741" y="5973"/>
                      <a:pt x="17630" y="5443"/>
                    </a:cubicBezTo>
                    <a:cubicBezTo>
                      <a:pt x="17375" y="4215"/>
                      <a:pt x="15331" y="6536"/>
                      <a:pt x="15024" y="5375"/>
                    </a:cubicBezTo>
                    <a:cubicBezTo>
                      <a:pt x="14850" y="4717"/>
                      <a:pt x="14445" y="4985"/>
                      <a:pt x="13997" y="5183"/>
                    </a:cubicBezTo>
                    <a:lnTo>
                      <a:pt x="13927" y="3743"/>
                    </a:lnTo>
                    <a:lnTo>
                      <a:pt x="13654" y="4706"/>
                    </a:lnTo>
                    <a:lnTo>
                      <a:pt x="13654" y="2241"/>
                    </a:lnTo>
                    <a:lnTo>
                      <a:pt x="13465" y="5323"/>
                    </a:lnTo>
                    <a:cubicBezTo>
                      <a:pt x="13408" y="5321"/>
                      <a:pt x="13349" y="5312"/>
                      <a:pt x="13293" y="5294"/>
                    </a:cubicBezTo>
                    <a:lnTo>
                      <a:pt x="13165" y="3743"/>
                    </a:lnTo>
                    <a:lnTo>
                      <a:pt x="12999" y="5093"/>
                    </a:lnTo>
                    <a:cubicBezTo>
                      <a:pt x="12993" y="5086"/>
                      <a:pt x="12983" y="5080"/>
                      <a:pt x="12977" y="5073"/>
                    </a:cubicBezTo>
                    <a:cubicBezTo>
                      <a:pt x="12932" y="5019"/>
                      <a:pt x="12895" y="4962"/>
                      <a:pt x="12820" y="4901"/>
                    </a:cubicBezTo>
                    <a:lnTo>
                      <a:pt x="12820" y="2465"/>
                    </a:lnTo>
                    <a:lnTo>
                      <a:pt x="12670" y="4754"/>
                    </a:lnTo>
                    <a:cubicBezTo>
                      <a:pt x="12634" y="4719"/>
                      <a:pt x="12592" y="4683"/>
                      <a:pt x="12554" y="4647"/>
                    </a:cubicBezTo>
                    <a:lnTo>
                      <a:pt x="12554" y="2465"/>
                    </a:lnTo>
                    <a:lnTo>
                      <a:pt x="12429" y="4522"/>
                    </a:lnTo>
                    <a:cubicBezTo>
                      <a:pt x="12367" y="4466"/>
                      <a:pt x="12307" y="4408"/>
                      <a:pt x="12241" y="4350"/>
                    </a:cubicBezTo>
                    <a:lnTo>
                      <a:pt x="12158" y="2241"/>
                    </a:lnTo>
                    <a:lnTo>
                      <a:pt x="12088" y="4215"/>
                    </a:lnTo>
                    <a:cubicBezTo>
                      <a:pt x="12043" y="4177"/>
                      <a:pt x="11993" y="4138"/>
                      <a:pt x="11947" y="4100"/>
                    </a:cubicBezTo>
                    <a:lnTo>
                      <a:pt x="11795" y="0"/>
                    </a:lnTo>
                    <a:lnTo>
                      <a:pt x="11795" y="3978"/>
                    </a:lnTo>
                    <a:cubicBezTo>
                      <a:pt x="11568" y="3794"/>
                      <a:pt x="11342" y="3611"/>
                      <a:pt x="11119" y="3442"/>
                    </a:cubicBezTo>
                    <a:cubicBezTo>
                      <a:pt x="11123" y="3110"/>
                      <a:pt x="11126" y="2782"/>
                      <a:pt x="11119" y="2465"/>
                    </a:cubicBezTo>
                    <a:cubicBezTo>
                      <a:pt x="11108" y="1909"/>
                      <a:pt x="11091" y="2510"/>
                      <a:pt x="11073" y="3405"/>
                    </a:cubicBezTo>
                    <a:cubicBezTo>
                      <a:pt x="10449" y="2936"/>
                      <a:pt x="9907" y="2578"/>
                      <a:pt x="9811" y="2578"/>
                    </a:cubicBezTo>
                    <a:cubicBezTo>
                      <a:pt x="9607" y="2578"/>
                      <a:pt x="8279" y="1759"/>
                      <a:pt x="7563" y="2578"/>
                    </a:cubicBezTo>
                    <a:cubicBezTo>
                      <a:pt x="6848" y="3397"/>
                      <a:pt x="5467" y="-1014"/>
                      <a:pt x="5160" y="2214"/>
                    </a:cubicBezTo>
                    <a:cubicBezTo>
                      <a:pt x="5123" y="2606"/>
                      <a:pt x="5082" y="2962"/>
                      <a:pt x="5006" y="3284"/>
                    </a:cubicBezTo>
                    <a:lnTo>
                      <a:pt x="5006" y="2241"/>
                    </a:lnTo>
                    <a:lnTo>
                      <a:pt x="4922" y="3668"/>
                    </a:lnTo>
                    <a:cubicBezTo>
                      <a:pt x="4828" y="4049"/>
                      <a:pt x="4719" y="4374"/>
                      <a:pt x="4601" y="4645"/>
                    </a:cubicBezTo>
                    <a:lnTo>
                      <a:pt x="4527" y="3743"/>
                    </a:lnTo>
                    <a:lnTo>
                      <a:pt x="4351" y="5112"/>
                    </a:lnTo>
                    <a:cubicBezTo>
                      <a:pt x="4294" y="5203"/>
                      <a:pt x="4248" y="5284"/>
                      <a:pt x="4172" y="5354"/>
                    </a:cubicBezTo>
                    <a:lnTo>
                      <a:pt x="4172" y="2465"/>
                    </a:lnTo>
                    <a:lnTo>
                      <a:pt x="3990" y="5559"/>
                    </a:lnTo>
                    <a:cubicBezTo>
                      <a:pt x="3970" y="5576"/>
                      <a:pt x="3944" y="5592"/>
                      <a:pt x="3944" y="5607"/>
                    </a:cubicBezTo>
                    <a:lnTo>
                      <a:pt x="3944" y="2465"/>
                    </a:lnTo>
                    <a:lnTo>
                      <a:pt x="3728" y="5719"/>
                    </a:lnTo>
                    <a:cubicBezTo>
                      <a:pt x="3708" y="5725"/>
                      <a:pt x="3686" y="5729"/>
                      <a:pt x="3667" y="5732"/>
                    </a:cubicBezTo>
                    <a:lnTo>
                      <a:pt x="3524" y="2241"/>
                    </a:lnTo>
                    <a:lnTo>
                      <a:pt x="3401" y="5659"/>
                    </a:lnTo>
                    <a:cubicBezTo>
                      <a:pt x="3391" y="5651"/>
                      <a:pt x="3389" y="5642"/>
                      <a:pt x="3380" y="5632"/>
                    </a:cubicBezTo>
                    <a:lnTo>
                      <a:pt x="3186" y="0"/>
                    </a:lnTo>
                    <a:lnTo>
                      <a:pt x="3186" y="5242"/>
                    </a:lnTo>
                    <a:cubicBezTo>
                      <a:pt x="2996" y="5024"/>
                      <a:pt x="2720" y="5058"/>
                      <a:pt x="2468" y="5155"/>
                    </a:cubicBezTo>
                    <a:cubicBezTo>
                      <a:pt x="2475" y="4284"/>
                      <a:pt x="2508" y="3329"/>
                      <a:pt x="2490" y="2465"/>
                    </a:cubicBezTo>
                    <a:cubicBezTo>
                      <a:pt x="2471" y="1568"/>
                      <a:pt x="2432" y="3673"/>
                      <a:pt x="2410" y="5175"/>
                    </a:cubicBezTo>
                    <a:cubicBezTo>
                      <a:pt x="2351" y="5200"/>
                      <a:pt x="2293" y="5228"/>
                      <a:pt x="2241" y="5255"/>
                    </a:cubicBezTo>
                    <a:lnTo>
                      <a:pt x="2208" y="4975"/>
                    </a:lnTo>
                    <a:lnTo>
                      <a:pt x="2176" y="5291"/>
                    </a:lnTo>
                    <a:cubicBezTo>
                      <a:pt x="2084" y="5344"/>
                      <a:pt x="2012" y="5393"/>
                      <a:pt x="1974" y="5420"/>
                    </a:cubicBezTo>
                    <a:cubicBezTo>
                      <a:pt x="1974" y="4952"/>
                      <a:pt x="1971" y="4476"/>
                      <a:pt x="1962" y="4076"/>
                    </a:cubicBezTo>
                    <a:cubicBezTo>
                      <a:pt x="1945" y="3294"/>
                      <a:pt x="1829" y="4560"/>
                      <a:pt x="1741" y="5700"/>
                    </a:cubicBezTo>
                    <a:lnTo>
                      <a:pt x="1631" y="5839"/>
                    </a:lnTo>
                    <a:lnTo>
                      <a:pt x="1631" y="4076"/>
                    </a:lnTo>
                    <a:lnTo>
                      <a:pt x="1432" y="6098"/>
                    </a:lnTo>
                    <a:lnTo>
                      <a:pt x="1327" y="6235"/>
                    </a:lnTo>
                    <a:lnTo>
                      <a:pt x="1327" y="4076"/>
                    </a:lnTo>
                    <a:lnTo>
                      <a:pt x="1124" y="6498"/>
                    </a:lnTo>
                    <a:lnTo>
                      <a:pt x="1036" y="6606"/>
                    </a:lnTo>
                    <a:lnTo>
                      <a:pt x="910" y="4034"/>
                    </a:lnTo>
                    <a:lnTo>
                      <a:pt x="910" y="6763"/>
                    </a:lnTo>
                    <a:lnTo>
                      <a:pt x="898" y="6780"/>
                    </a:lnTo>
                    <a:lnTo>
                      <a:pt x="759" y="2465"/>
                    </a:lnTo>
                    <a:lnTo>
                      <a:pt x="759" y="6961"/>
                    </a:lnTo>
                    <a:lnTo>
                      <a:pt x="726" y="6998"/>
                    </a:lnTo>
                    <a:lnTo>
                      <a:pt x="341" y="4706"/>
                    </a:lnTo>
                    <a:lnTo>
                      <a:pt x="341" y="7489"/>
                    </a:lnTo>
                    <a:lnTo>
                      <a:pt x="0" y="10493"/>
                    </a:lnTo>
                    <a:lnTo>
                      <a:pt x="0" y="14447"/>
                    </a:lnTo>
                    <a:cubicBezTo>
                      <a:pt x="0" y="14447"/>
                      <a:pt x="4293" y="16493"/>
                      <a:pt x="4906" y="18130"/>
                    </a:cubicBezTo>
                    <a:cubicBezTo>
                      <a:pt x="5519" y="19768"/>
                      <a:pt x="6490" y="16493"/>
                      <a:pt x="7257" y="18130"/>
                    </a:cubicBezTo>
                    <a:cubicBezTo>
                      <a:pt x="8023" y="19768"/>
                      <a:pt x="8994" y="17029"/>
                      <a:pt x="9352" y="18603"/>
                    </a:cubicBezTo>
                    <a:cubicBezTo>
                      <a:pt x="9710" y="20177"/>
                      <a:pt x="10561" y="17170"/>
                      <a:pt x="10800" y="18674"/>
                    </a:cubicBezTo>
                    <a:cubicBezTo>
                      <a:pt x="11038" y="20177"/>
                      <a:pt x="11090" y="19607"/>
                      <a:pt x="11601" y="19073"/>
                    </a:cubicBezTo>
                    <a:cubicBezTo>
                      <a:pt x="12112" y="18540"/>
                      <a:pt x="11856" y="18691"/>
                      <a:pt x="12776" y="19638"/>
                    </a:cubicBezTo>
                    <a:cubicBezTo>
                      <a:pt x="13696" y="20586"/>
                      <a:pt x="14054" y="19100"/>
                      <a:pt x="14820" y="19638"/>
                    </a:cubicBezTo>
                    <a:cubicBezTo>
                      <a:pt x="15587" y="20177"/>
                      <a:pt x="15740" y="19748"/>
                      <a:pt x="16302" y="19962"/>
                    </a:cubicBezTo>
                    <a:cubicBezTo>
                      <a:pt x="16864" y="20177"/>
                      <a:pt x="17171" y="15461"/>
                      <a:pt x="17529" y="17205"/>
                    </a:cubicBezTo>
                    <a:cubicBezTo>
                      <a:pt x="17886" y="18949"/>
                      <a:pt x="18449" y="17105"/>
                      <a:pt x="18653" y="17208"/>
                    </a:cubicBezTo>
                    <a:cubicBezTo>
                      <a:pt x="18857" y="17312"/>
                      <a:pt x="18960" y="17105"/>
                      <a:pt x="19522" y="17208"/>
                    </a:cubicBezTo>
                    <a:cubicBezTo>
                      <a:pt x="20084" y="17312"/>
                      <a:pt x="20902" y="17208"/>
                      <a:pt x="20902" y="17208"/>
                    </a:cubicBezTo>
                    <a:lnTo>
                      <a:pt x="21505" y="14447"/>
                    </a:lnTo>
                    <a:lnTo>
                      <a:pt x="21600" y="10764"/>
                    </a:lnTo>
                    <a:cubicBezTo>
                      <a:pt x="21600" y="10764"/>
                      <a:pt x="21541" y="10613"/>
                      <a:pt x="21445" y="10367"/>
                    </a:cubicBezTo>
                    <a:close/>
                    <a:moveTo>
                      <a:pt x="21445" y="10367"/>
                    </a:moveTo>
                  </a:path>
                </a:pathLst>
              </a:custGeom>
              <a:solidFill>
                <a:srgbClr val="72B10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8216" name="AutoShape 14"/>
              <p:cNvSpPr>
                <a:spLocks/>
              </p:cNvSpPr>
              <p:nvPr/>
            </p:nvSpPr>
            <p:spPr bwMode="auto">
              <a:xfrm>
                <a:off x="8813800" y="8089900"/>
                <a:ext cx="7189788" cy="663575"/>
              </a:xfrm>
              <a:custGeom>
                <a:avLst/>
                <a:gdLst>
                  <a:gd name="T0" fmla="*/ 2147483647 w 21600"/>
                  <a:gd name="T1" fmla="*/ 2147483647 h 19589"/>
                  <a:gd name="T2" fmla="*/ 0 w 21600"/>
                  <a:gd name="T3" fmla="*/ 2147483647 h 19589"/>
                  <a:gd name="T4" fmla="*/ 2147483647 w 21600"/>
                  <a:gd name="T5" fmla="*/ 2147483647 h 19589"/>
                  <a:gd name="T6" fmla="*/ 2147483647 w 21600"/>
                  <a:gd name="T7" fmla="*/ 2147483647 h 19589"/>
                  <a:gd name="T8" fmla="*/ 2147483647 w 21600"/>
                  <a:gd name="T9" fmla="*/ 2147483647 h 19589"/>
                  <a:gd name="T10" fmla="*/ 2147483647 w 21600"/>
                  <a:gd name="T11" fmla="*/ 2147483647 h 19589"/>
                  <a:gd name="T12" fmla="*/ 2147483647 w 21600"/>
                  <a:gd name="T13" fmla="*/ 2147483647 h 19589"/>
                  <a:gd name="T14" fmla="*/ 2147483647 w 21600"/>
                  <a:gd name="T15" fmla="*/ 2147483647 h 19589"/>
                  <a:gd name="T16" fmla="*/ 2147483647 w 21600"/>
                  <a:gd name="T17" fmla="*/ 2147483647 h 19589"/>
                  <a:gd name="T18" fmla="*/ 2147483647 w 21600"/>
                  <a:gd name="T19" fmla="*/ 2147483647 h 19589"/>
                  <a:gd name="T20" fmla="*/ 2147483647 w 21600"/>
                  <a:gd name="T21" fmla="*/ 2147483647 h 19589"/>
                  <a:gd name="T22" fmla="*/ 2147483647 w 21600"/>
                  <a:gd name="T23" fmla="*/ 2147483647 h 19589"/>
                  <a:gd name="T24" fmla="*/ 2147483647 w 21600"/>
                  <a:gd name="T25" fmla="*/ 2147483647 h 19589"/>
                  <a:gd name="T26" fmla="*/ 2147483647 w 21600"/>
                  <a:gd name="T27" fmla="*/ 2147483647 h 19589"/>
                  <a:gd name="T28" fmla="*/ 2147483647 w 21600"/>
                  <a:gd name="T29" fmla="*/ 2147483647 h 19589"/>
                  <a:gd name="T30" fmla="*/ 2147483647 w 21600"/>
                  <a:gd name="T31" fmla="*/ 2147483647 h 19589"/>
                  <a:gd name="T32" fmla="*/ 2147483647 w 21600"/>
                  <a:gd name="T33" fmla="*/ 2147483647 h 19589"/>
                  <a:gd name="T34" fmla="*/ 2147483647 w 21600"/>
                  <a:gd name="T35" fmla="*/ 2147483647 h 19589"/>
                  <a:gd name="T36" fmla="*/ 2147483647 w 21600"/>
                  <a:gd name="T37" fmla="*/ 2147483647 h 19589"/>
                  <a:gd name="T38" fmla="*/ 2147483647 w 21600"/>
                  <a:gd name="T39" fmla="*/ 2147483647 h 19589"/>
                  <a:gd name="T40" fmla="*/ 2147483647 w 21600"/>
                  <a:gd name="T41" fmla="*/ 2147483647 h 19589"/>
                  <a:gd name="T42" fmla="*/ 2147483647 w 21600"/>
                  <a:gd name="T43" fmla="*/ 2147483647 h 19589"/>
                  <a:gd name="T44" fmla="*/ 2147483647 w 21600"/>
                  <a:gd name="T45" fmla="*/ 2147483647 h 19589"/>
                  <a:gd name="T46" fmla="*/ 2147483647 w 21600"/>
                  <a:gd name="T47" fmla="*/ 2147483647 h 19589"/>
                  <a:gd name="T48" fmla="*/ 2147483647 w 21600"/>
                  <a:gd name="T49" fmla="*/ 2147483647 h 19589"/>
                  <a:gd name="T50" fmla="*/ 2147483647 w 21600"/>
                  <a:gd name="T51" fmla="*/ 2147483647 h 19589"/>
                  <a:gd name="T52" fmla="*/ 2147483647 w 21600"/>
                  <a:gd name="T53" fmla="*/ 2147483647 h 19589"/>
                  <a:gd name="T54" fmla="*/ 2147483647 w 21600"/>
                  <a:gd name="T55" fmla="*/ 2147483647 h 19589"/>
                  <a:gd name="T56" fmla="*/ 2147483647 w 21600"/>
                  <a:gd name="T57" fmla="*/ 2147483647 h 19589"/>
                  <a:gd name="T58" fmla="*/ 2147483647 w 21600"/>
                  <a:gd name="T59" fmla="*/ 2147483647 h 19589"/>
                  <a:gd name="T60" fmla="*/ 2147483647 w 21600"/>
                  <a:gd name="T61" fmla="*/ 2147483647 h 19589"/>
                  <a:gd name="T62" fmla="*/ 2147483647 w 21600"/>
                  <a:gd name="T63" fmla="*/ 2147483647 h 19589"/>
                  <a:gd name="T64" fmla="*/ 2147483647 w 21600"/>
                  <a:gd name="T65" fmla="*/ 2147483647 h 19589"/>
                  <a:gd name="T66" fmla="*/ 2147483647 w 21600"/>
                  <a:gd name="T67" fmla="*/ 2147483647 h 19589"/>
                  <a:gd name="T68" fmla="*/ 2147483647 w 21600"/>
                  <a:gd name="T69" fmla="*/ 2147483647 h 19589"/>
                  <a:gd name="T70" fmla="*/ 2147483647 w 21600"/>
                  <a:gd name="T71" fmla="*/ 2147483647 h 19589"/>
                  <a:gd name="T72" fmla="*/ 2147483647 w 21600"/>
                  <a:gd name="T73" fmla="*/ 2147483647 h 19589"/>
                  <a:gd name="T74" fmla="*/ 2147483647 w 21600"/>
                  <a:gd name="T75" fmla="*/ 2147483647 h 19589"/>
                  <a:gd name="T76" fmla="*/ 2147483647 w 21600"/>
                  <a:gd name="T77" fmla="*/ 2147483647 h 19589"/>
                  <a:gd name="T78" fmla="*/ 2147483647 w 21600"/>
                  <a:gd name="T79" fmla="*/ 2147483647 h 19589"/>
                  <a:gd name="T80" fmla="*/ 2147483647 w 21600"/>
                  <a:gd name="T81" fmla="*/ 2147483647 h 19589"/>
                  <a:gd name="T82" fmla="*/ 2147483647 w 21600"/>
                  <a:gd name="T83" fmla="*/ 2147483647 h 19589"/>
                  <a:gd name="T84" fmla="*/ 2147483647 w 21600"/>
                  <a:gd name="T85" fmla="*/ 2147483647 h 19589"/>
                  <a:gd name="T86" fmla="*/ 2147483647 w 21600"/>
                  <a:gd name="T87" fmla="*/ 1867201101 h 19589"/>
                  <a:gd name="T88" fmla="*/ 2147483647 w 21600"/>
                  <a:gd name="T89" fmla="*/ 2147483647 h 19589"/>
                  <a:gd name="T90" fmla="*/ 2147483647 w 21600"/>
                  <a:gd name="T91" fmla="*/ 2147483647 h 19589"/>
                  <a:gd name="T92" fmla="*/ 2147483647 w 21600"/>
                  <a:gd name="T93" fmla="*/ 2147483647 h 19589"/>
                  <a:gd name="T94" fmla="*/ 2147483647 w 21600"/>
                  <a:gd name="T95" fmla="*/ 2147483647 h 19589"/>
                  <a:gd name="T96" fmla="*/ 2147483647 w 21600"/>
                  <a:gd name="T97" fmla="*/ 2147483647 h 19589"/>
                  <a:gd name="T98" fmla="*/ 2147483647 w 21600"/>
                  <a:gd name="T99" fmla="*/ 2147483647 h 19589"/>
                  <a:gd name="T100" fmla="*/ 2147483647 w 21600"/>
                  <a:gd name="T101" fmla="*/ 2147483647 h 19589"/>
                  <a:gd name="T102" fmla="*/ 2147483647 w 21600"/>
                  <a:gd name="T103" fmla="*/ 2147483647 h 19589"/>
                  <a:gd name="T104" fmla="*/ 2147483647 w 21600"/>
                  <a:gd name="T105" fmla="*/ 2147483647 h 19589"/>
                  <a:gd name="T106" fmla="*/ 2147483647 w 21600"/>
                  <a:gd name="T107" fmla="*/ 2147483647 h 19589"/>
                  <a:gd name="T108" fmla="*/ 2147483647 w 21600"/>
                  <a:gd name="T109" fmla="*/ 2147483647 h 19589"/>
                  <a:gd name="T110" fmla="*/ 2147483647 w 21600"/>
                  <a:gd name="T111" fmla="*/ 2147483647 h 19589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1600" h="19589">
                    <a:moveTo>
                      <a:pt x="722" y="8634"/>
                    </a:moveTo>
                    <a:lnTo>
                      <a:pt x="336" y="5807"/>
                    </a:lnTo>
                    <a:lnTo>
                      <a:pt x="336" y="9240"/>
                    </a:lnTo>
                    <a:lnTo>
                      <a:pt x="0" y="12784"/>
                    </a:lnTo>
                    <a:cubicBezTo>
                      <a:pt x="280" y="12949"/>
                      <a:pt x="4328" y="15370"/>
                      <a:pt x="4923" y="17319"/>
                    </a:cubicBezTo>
                    <a:cubicBezTo>
                      <a:pt x="5540" y="19339"/>
                      <a:pt x="6519" y="15299"/>
                      <a:pt x="7290" y="17319"/>
                    </a:cubicBezTo>
                    <a:cubicBezTo>
                      <a:pt x="8061" y="19339"/>
                      <a:pt x="9039" y="15960"/>
                      <a:pt x="9398" y="17902"/>
                    </a:cubicBezTo>
                    <a:cubicBezTo>
                      <a:pt x="9758" y="19844"/>
                      <a:pt x="10615" y="16135"/>
                      <a:pt x="10855" y="17989"/>
                    </a:cubicBezTo>
                    <a:cubicBezTo>
                      <a:pt x="11095" y="19844"/>
                      <a:pt x="11147" y="19141"/>
                      <a:pt x="11661" y="18483"/>
                    </a:cubicBezTo>
                    <a:cubicBezTo>
                      <a:pt x="12175" y="17824"/>
                      <a:pt x="11918" y="18010"/>
                      <a:pt x="12843" y="19180"/>
                    </a:cubicBezTo>
                    <a:cubicBezTo>
                      <a:pt x="13769" y="20349"/>
                      <a:pt x="14129" y="18516"/>
                      <a:pt x="14900" y="19180"/>
                    </a:cubicBezTo>
                    <a:cubicBezTo>
                      <a:pt x="15671" y="19844"/>
                      <a:pt x="15825" y="19316"/>
                      <a:pt x="16390" y="19580"/>
                    </a:cubicBezTo>
                    <a:cubicBezTo>
                      <a:pt x="16956" y="19844"/>
                      <a:pt x="17264" y="14025"/>
                      <a:pt x="17624" y="16177"/>
                    </a:cubicBezTo>
                    <a:cubicBezTo>
                      <a:pt x="17984" y="18329"/>
                      <a:pt x="18549" y="16054"/>
                      <a:pt x="18755" y="16181"/>
                    </a:cubicBezTo>
                    <a:cubicBezTo>
                      <a:pt x="18961" y="16309"/>
                      <a:pt x="19063" y="16054"/>
                      <a:pt x="19629" y="16181"/>
                    </a:cubicBezTo>
                    <a:cubicBezTo>
                      <a:pt x="20194" y="16309"/>
                      <a:pt x="21017" y="16181"/>
                      <a:pt x="21017" y="16181"/>
                    </a:cubicBezTo>
                    <a:lnTo>
                      <a:pt x="21600" y="12906"/>
                    </a:lnTo>
                    <a:cubicBezTo>
                      <a:pt x="21588" y="12870"/>
                      <a:pt x="21576" y="12831"/>
                      <a:pt x="21563" y="12790"/>
                    </a:cubicBezTo>
                    <a:lnTo>
                      <a:pt x="21594" y="12771"/>
                    </a:lnTo>
                    <a:lnTo>
                      <a:pt x="21403" y="8152"/>
                    </a:lnTo>
                    <a:lnTo>
                      <a:pt x="21128" y="9341"/>
                    </a:lnTo>
                    <a:lnTo>
                      <a:pt x="21128" y="6300"/>
                    </a:lnTo>
                    <a:lnTo>
                      <a:pt x="20908" y="10726"/>
                    </a:lnTo>
                    <a:cubicBezTo>
                      <a:pt x="20868" y="10600"/>
                      <a:pt x="20825" y="10473"/>
                      <a:pt x="20785" y="10346"/>
                    </a:cubicBezTo>
                    <a:lnTo>
                      <a:pt x="20636" y="8152"/>
                    </a:lnTo>
                    <a:lnTo>
                      <a:pt x="20500" y="9473"/>
                    </a:lnTo>
                    <a:cubicBezTo>
                      <a:pt x="20430" y="9251"/>
                      <a:pt x="20365" y="9034"/>
                      <a:pt x="20288" y="8823"/>
                    </a:cubicBezTo>
                    <a:lnTo>
                      <a:pt x="20288" y="6576"/>
                    </a:lnTo>
                    <a:lnTo>
                      <a:pt x="20183" y="8509"/>
                    </a:lnTo>
                    <a:cubicBezTo>
                      <a:pt x="20129" y="8337"/>
                      <a:pt x="20098" y="8172"/>
                      <a:pt x="20021" y="8016"/>
                    </a:cubicBezTo>
                    <a:lnTo>
                      <a:pt x="20021" y="6576"/>
                    </a:lnTo>
                    <a:lnTo>
                      <a:pt x="19965" y="7810"/>
                    </a:lnTo>
                    <a:cubicBezTo>
                      <a:pt x="19801" y="7292"/>
                      <a:pt x="19683" y="6905"/>
                      <a:pt x="19636" y="6754"/>
                    </a:cubicBezTo>
                    <a:lnTo>
                      <a:pt x="19623" y="6300"/>
                    </a:lnTo>
                    <a:lnTo>
                      <a:pt x="19613" y="6684"/>
                    </a:lnTo>
                    <a:cubicBezTo>
                      <a:pt x="19571" y="6609"/>
                      <a:pt x="19476" y="6623"/>
                      <a:pt x="19355" y="6684"/>
                    </a:cubicBezTo>
                    <a:lnTo>
                      <a:pt x="19258" y="3534"/>
                    </a:lnTo>
                    <a:lnTo>
                      <a:pt x="19258" y="6736"/>
                    </a:lnTo>
                    <a:cubicBezTo>
                      <a:pt x="19068" y="6853"/>
                      <a:pt x="18822" y="7042"/>
                      <a:pt x="18581" y="7166"/>
                    </a:cubicBezTo>
                    <a:cubicBezTo>
                      <a:pt x="18581" y="6967"/>
                      <a:pt x="18582" y="6769"/>
                      <a:pt x="18579" y="6576"/>
                    </a:cubicBezTo>
                    <a:cubicBezTo>
                      <a:pt x="18569" y="6011"/>
                      <a:pt x="18557" y="6413"/>
                      <a:pt x="18542" y="7188"/>
                    </a:cubicBezTo>
                    <a:cubicBezTo>
                      <a:pt x="18178" y="7365"/>
                      <a:pt x="17837" y="7370"/>
                      <a:pt x="17726" y="6715"/>
                    </a:cubicBezTo>
                    <a:cubicBezTo>
                      <a:pt x="17469" y="5201"/>
                      <a:pt x="15413" y="8064"/>
                      <a:pt x="15105" y="6632"/>
                    </a:cubicBezTo>
                    <a:cubicBezTo>
                      <a:pt x="14930" y="5819"/>
                      <a:pt x="14523" y="6150"/>
                      <a:pt x="14072" y="6394"/>
                    </a:cubicBezTo>
                    <a:lnTo>
                      <a:pt x="14001" y="4618"/>
                    </a:lnTo>
                    <a:lnTo>
                      <a:pt x="13727" y="5807"/>
                    </a:lnTo>
                    <a:lnTo>
                      <a:pt x="13727" y="2765"/>
                    </a:lnTo>
                    <a:lnTo>
                      <a:pt x="13537" y="6567"/>
                    </a:lnTo>
                    <a:cubicBezTo>
                      <a:pt x="13479" y="6565"/>
                      <a:pt x="13420" y="6554"/>
                      <a:pt x="13364" y="6532"/>
                    </a:cubicBezTo>
                    <a:lnTo>
                      <a:pt x="13234" y="4618"/>
                    </a:lnTo>
                    <a:lnTo>
                      <a:pt x="13068" y="6283"/>
                    </a:lnTo>
                    <a:cubicBezTo>
                      <a:pt x="13062" y="6275"/>
                      <a:pt x="13052" y="6268"/>
                      <a:pt x="13046" y="6259"/>
                    </a:cubicBezTo>
                    <a:cubicBezTo>
                      <a:pt x="13000" y="6192"/>
                      <a:pt x="12964" y="6121"/>
                      <a:pt x="12887" y="6047"/>
                    </a:cubicBezTo>
                    <a:lnTo>
                      <a:pt x="12887" y="3042"/>
                    </a:lnTo>
                    <a:lnTo>
                      <a:pt x="12736" y="5865"/>
                    </a:lnTo>
                    <a:cubicBezTo>
                      <a:pt x="12701" y="5822"/>
                      <a:pt x="12658" y="5778"/>
                      <a:pt x="12620" y="5733"/>
                    </a:cubicBezTo>
                    <a:lnTo>
                      <a:pt x="12620" y="3042"/>
                    </a:lnTo>
                    <a:lnTo>
                      <a:pt x="12494" y="5579"/>
                    </a:lnTo>
                    <a:cubicBezTo>
                      <a:pt x="12432" y="5510"/>
                      <a:pt x="12372" y="5439"/>
                      <a:pt x="12305" y="5367"/>
                    </a:cubicBezTo>
                    <a:lnTo>
                      <a:pt x="12221" y="2765"/>
                    </a:lnTo>
                    <a:lnTo>
                      <a:pt x="12151" y="5200"/>
                    </a:lnTo>
                    <a:cubicBezTo>
                      <a:pt x="12106" y="5153"/>
                      <a:pt x="12056" y="5106"/>
                      <a:pt x="12010" y="5059"/>
                    </a:cubicBezTo>
                    <a:lnTo>
                      <a:pt x="11857" y="0"/>
                    </a:lnTo>
                    <a:lnTo>
                      <a:pt x="11857" y="4908"/>
                    </a:lnTo>
                    <a:cubicBezTo>
                      <a:pt x="11628" y="4681"/>
                      <a:pt x="11401" y="4455"/>
                      <a:pt x="11176" y="4247"/>
                    </a:cubicBezTo>
                    <a:cubicBezTo>
                      <a:pt x="11180" y="3837"/>
                      <a:pt x="11184" y="3432"/>
                      <a:pt x="11177" y="3042"/>
                    </a:cubicBezTo>
                    <a:cubicBezTo>
                      <a:pt x="11166" y="2355"/>
                      <a:pt x="11148" y="3097"/>
                      <a:pt x="11130" y="4201"/>
                    </a:cubicBezTo>
                    <a:cubicBezTo>
                      <a:pt x="10503" y="3623"/>
                      <a:pt x="9958" y="3181"/>
                      <a:pt x="9861" y="3181"/>
                    </a:cubicBezTo>
                    <a:cubicBezTo>
                      <a:pt x="9656" y="3181"/>
                      <a:pt x="8320" y="2171"/>
                      <a:pt x="7600" y="3181"/>
                    </a:cubicBezTo>
                    <a:cubicBezTo>
                      <a:pt x="6880" y="4191"/>
                      <a:pt x="5492" y="-1251"/>
                      <a:pt x="5183" y="2732"/>
                    </a:cubicBezTo>
                    <a:cubicBezTo>
                      <a:pt x="5146" y="3215"/>
                      <a:pt x="5105" y="3654"/>
                      <a:pt x="5028" y="4052"/>
                    </a:cubicBezTo>
                    <a:lnTo>
                      <a:pt x="5028" y="2765"/>
                    </a:lnTo>
                    <a:lnTo>
                      <a:pt x="4943" y="4525"/>
                    </a:lnTo>
                    <a:cubicBezTo>
                      <a:pt x="4849" y="4995"/>
                      <a:pt x="4739" y="5396"/>
                      <a:pt x="4620" y="5731"/>
                    </a:cubicBezTo>
                    <a:lnTo>
                      <a:pt x="4546" y="4618"/>
                    </a:lnTo>
                    <a:lnTo>
                      <a:pt x="4369" y="6307"/>
                    </a:lnTo>
                    <a:cubicBezTo>
                      <a:pt x="4312" y="6419"/>
                      <a:pt x="4265" y="6519"/>
                      <a:pt x="4189" y="6606"/>
                    </a:cubicBezTo>
                    <a:lnTo>
                      <a:pt x="4189" y="3042"/>
                    </a:lnTo>
                    <a:lnTo>
                      <a:pt x="4006" y="6858"/>
                    </a:lnTo>
                    <a:cubicBezTo>
                      <a:pt x="3986" y="6880"/>
                      <a:pt x="3960" y="6899"/>
                      <a:pt x="3960" y="6917"/>
                    </a:cubicBezTo>
                    <a:lnTo>
                      <a:pt x="3960" y="3042"/>
                    </a:lnTo>
                    <a:lnTo>
                      <a:pt x="3742" y="7056"/>
                    </a:lnTo>
                    <a:cubicBezTo>
                      <a:pt x="3723" y="7063"/>
                      <a:pt x="3701" y="7069"/>
                      <a:pt x="3681" y="7073"/>
                    </a:cubicBezTo>
                    <a:lnTo>
                      <a:pt x="3538" y="2765"/>
                    </a:lnTo>
                    <a:lnTo>
                      <a:pt x="3413" y="6982"/>
                    </a:lnTo>
                    <a:cubicBezTo>
                      <a:pt x="3403" y="6972"/>
                      <a:pt x="3402" y="6961"/>
                      <a:pt x="3393" y="6948"/>
                    </a:cubicBezTo>
                    <a:lnTo>
                      <a:pt x="3197" y="0"/>
                    </a:lnTo>
                    <a:lnTo>
                      <a:pt x="3197" y="1418"/>
                    </a:lnTo>
                    <a:lnTo>
                      <a:pt x="3197" y="6467"/>
                    </a:lnTo>
                    <a:cubicBezTo>
                      <a:pt x="3006" y="6199"/>
                      <a:pt x="2729" y="6241"/>
                      <a:pt x="2475" y="6360"/>
                    </a:cubicBezTo>
                    <a:cubicBezTo>
                      <a:pt x="2482" y="5286"/>
                      <a:pt x="2515" y="4107"/>
                      <a:pt x="2497" y="3042"/>
                    </a:cubicBezTo>
                    <a:cubicBezTo>
                      <a:pt x="2478" y="1935"/>
                      <a:pt x="2439" y="4532"/>
                      <a:pt x="2417" y="6385"/>
                    </a:cubicBezTo>
                    <a:cubicBezTo>
                      <a:pt x="2357" y="6416"/>
                      <a:pt x="2299" y="6450"/>
                      <a:pt x="2247" y="6484"/>
                    </a:cubicBezTo>
                    <a:lnTo>
                      <a:pt x="2213" y="6139"/>
                    </a:lnTo>
                    <a:lnTo>
                      <a:pt x="2181" y="6528"/>
                    </a:lnTo>
                    <a:cubicBezTo>
                      <a:pt x="2089" y="6593"/>
                      <a:pt x="2016" y="6653"/>
                      <a:pt x="1978" y="6688"/>
                    </a:cubicBezTo>
                    <a:cubicBezTo>
                      <a:pt x="1978" y="6110"/>
                      <a:pt x="1975" y="5522"/>
                      <a:pt x="1966" y="5028"/>
                    </a:cubicBezTo>
                    <a:cubicBezTo>
                      <a:pt x="1949" y="4065"/>
                      <a:pt x="1833" y="5625"/>
                      <a:pt x="1743" y="7033"/>
                    </a:cubicBezTo>
                    <a:lnTo>
                      <a:pt x="1633" y="7204"/>
                    </a:lnTo>
                    <a:lnTo>
                      <a:pt x="1633" y="5028"/>
                    </a:lnTo>
                    <a:lnTo>
                      <a:pt x="1433" y="7523"/>
                    </a:lnTo>
                    <a:lnTo>
                      <a:pt x="1328" y="7693"/>
                    </a:lnTo>
                    <a:lnTo>
                      <a:pt x="1328" y="5028"/>
                    </a:lnTo>
                    <a:lnTo>
                      <a:pt x="1123" y="8017"/>
                    </a:lnTo>
                    <a:lnTo>
                      <a:pt x="1035" y="8151"/>
                    </a:lnTo>
                    <a:lnTo>
                      <a:pt x="908" y="4977"/>
                    </a:lnTo>
                    <a:lnTo>
                      <a:pt x="908" y="8344"/>
                    </a:lnTo>
                    <a:lnTo>
                      <a:pt x="896" y="8364"/>
                    </a:lnTo>
                    <a:lnTo>
                      <a:pt x="756" y="3042"/>
                    </a:lnTo>
                    <a:lnTo>
                      <a:pt x="756" y="3539"/>
                    </a:lnTo>
                    <a:lnTo>
                      <a:pt x="756" y="8589"/>
                    </a:lnTo>
                    <a:cubicBezTo>
                      <a:pt x="756" y="8589"/>
                      <a:pt x="722" y="8634"/>
                      <a:pt x="722" y="8634"/>
                    </a:cubicBezTo>
                    <a:close/>
                    <a:moveTo>
                      <a:pt x="722" y="8634"/>
                    </a:moveTo>
                  </a:path>
                </a:pathLst>
              </a:custGeom>
              <a:solidFill>
                <a:srgbClr val="A0C116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8217" name="Group 128"/>
              <p:cNvGrpSpPr>
                <a:grpSpLocks/>
              </p:cNvGrpSpPr>
              <p:nvPr/>
            </p:nvGrpSpPr>
            <p:grpSpPr bwMode="auto">
              <a:xfrm>
                <a:off x="9652000" y="11137900"/>
                <a:ext cx="5580063" cy="2211388"/>
                <a:chOff x="9652000" y="11137900"/>
                <a:chExt cx="5580063" cy="2211388"/>
              </a:xfrm>
            </p:grpSpPr>
            <p:sp>
              <p:nvSpPr>
                <p:cNvPr id="8218" name="AutoShape 15"/>
                <p:cNvSpPr>
                  <a:spLocks/>
                </p:cNvSpPr>
                <p:nvPr/>
              </p:nvSpPr>
              <p:spPr bwMode="auto">
                <a:xfrm>
                  <a:off x="9652000" y="11137900"/>
                  <a:ext cx="773113" cy="1039813"/>
                </a:xfrm>
                <a:custGeom>
                  <a:avLst/>
                  <a:gdLst>
                    <a:gd name="T0" fmla="*/ 2147483647 w 21408"/>
                    <a:gd name="T1" fmla="*/ 2147483647 h 21424"/>
                    <a:gd name="T2" fmla="*/ 833443332 w 21408"/>
                    <a:gd name="T3" fmla="*/ 2147483647 h 21424"/>
                    <a:gd name="T4" fmla="*/ 0 w 21408"/>
                    <a:gd name="T5" fmla="*/ 2147483647 h 21424"/>
                    <a:gd name="T6" fmla="*/ 1102135996 w 21408"/>
                    <a:gd name="T7" fmla="*/ 2147483647 h 21424"/>
                    <a:gd name="T8" fmla="*/ 2147483647 w 21408"/>
                    <a:gd name="T9" fmla="*/ 2147483647 h 21424"/>
                    <a:gd name="T10" fmla="*/ 2147483647 w 21408"/>
                    <a:gd name="T11" fmla="*/ 2147483647 h 21424"/>
                    <a:gd name="T12" fmla="*/ 2147483647 w 21408"/>
                    <a:gd name="T13" fmla="*/ 2147483647 h 21424"/>
                    <a:gd name="T14" fmla="*/ 2147483647 w 21408"/>
                    <a:gd name="T15" fmla="*/ 2147483647 h 21424"/>
                    <a:gd name="T16" fmla="*/ 2147483647 w 21408"/>
                    <a:gd name="T17" fmla="*/ 2147483647 h 21424"/>
                    <a:gd name="T18" fmla="*/ 2147483647 w 21408"/>
                    <a:gd name="T19" fmla="*/ 2147483647 h 21424"/>
                    <a:gd name="T20" fmla="*/ 2147483647 w 21408"/>
                    <a:gd name="T21" fmla="*/ 2147483647 h 21424"/>
                    <a:gd name="T22" fmla="*/ 2147483647 w 21408"/>
                    <a:gd name="T23" fmla="*/ 2147483647 h 21424"/>
                    <a:gd name="T24" fmla="*/ 2147483647 w 21408"/>
                    <a:gd name="T25" fmla="*/ 2147483647 h 21424"/>
                    <a:gd name="T26" fmla="*/ 2147483647 w 21408"/>
                    <a:gd name="T27" fmla="*/ 2147483647 h 21424"/>
                    <a:gd name="T28" fmla="*/ 2147483647 w 21408"/>
                    <a:gd name="T29" fmla="*/ 2147483647 h 21424"/>
                    <a:gd name="T30" fmla="*/ 2147483647 w 21408"/>
                    <a:gd name="T31" fmla="*/ 2147483647 h 21424"/>
                    <a:gd name="T32" fmla="*/ 2147483647 w 21408"/>
                    <a:gd name="T33" fmla="*/ 2147483647 h 21424"/>
                    <a:gd name="T34" fmla="*/ 2147483647 w 21408"/>
                    <a:gd name="T35" fmla="*/ 2147483647 h 21424"/>
                    <a:gd name="T36" fmla="*/ 2147483647 w 21408"/>
                    <a:gd name="T37" fmla="*/ 2147483647 h 21424"/>
                    <a:gd name="T38" fmla="*/ 2147483647 w 21408"/>
                    <a:gd name="T39" fmla="*/ 2147483647 h 21424"/>
                    <a:gd name="T40" fmla="*/ 2147483647 w 21408"/>
                    <a:gd name="T41" fmla="*/ 2147483647 h 21424"/>
                    <a:gd name="T42" fmla="*/ 2147483647 w 21408"/>
                    <a:gd name="T43" fmla="*/ 2147483647 h 21424"/>
                    <a:gd name="T44" fmla="*/ 2147483647 w 21408"/>
                    <a:gd name="T45" fmla="*/ 2147483647 h 21424"/>
                    <a:gd name="T46" fmla="*/ 2147483647 w 21408"/>
                    <a:gd name="T47" fmla="*/ 2147483647 h 21424"/>
                    <a:gd name="T48" fmla="*/ 2147483647 w 21408"/>
                    <a:gd name="T49" fmla="*/ 2147483647 h 21424"/>
                    <a:gd name="T50" fmla="*/ 2147483647 w 21408"/>
                    <a:gd name="T51" fmla="*/ 2147483647 h 21424"/>
                    <a:gd name="T52" fmla="*/ 2147483647 w 21408"/>
                    <a:gd name="T53" fmla="*/ 0 h 21424"/>
                    <a:gd name="T54" fmla="*/ 2147483647 w 21408"/>
                    <a:gd name="T55" fmla="*/ 2147483647 h 21424"/>
                    <a:gd name="T56" fmla="*/ 2147483647 w 21408"/>
                    <a:gd name="T57" fmla="*/ 2147483647 h 21424"/>
                    <a:gd name="T58" fmla="*/ 2147483647 w 21408"/>
                    <a:gd name="T59" fmla="*/ 2147483647 h 21424"/>
                    <a:gd name="T60" fmla="*/ 2147483647 w 21408"/>
                    <a:gd name="T61" fmla="*/ 2147483647 h 21424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21408" h="21424">
                      <a:moveTo>
                        <a:pt x="4179" y="1432"/>
                      </a:moveTo>
                      <a:lnTo>
                        <a:pt x="490" y="3143"/>
                      </a:lnTo>
                      <a:lnTo>
                        <a:pt x="0" y="5618"/>
                      </a:lnTo>
                      <a:lnTo>
                        <a:pt x="648" y="7609"/>
                      </a:lnTo>
                      <a:lnTo>
                        <a:pt x="2710" y="10378"/>
                      </a:lnTo>
                      <a:cubicBezTo>
                        <a:pt x="2710" y="10378"/>
                        <a:pt x="2813" y="11702"/>
                        <a:pt x="2963" y="12163"/>
                      </a:cubicBezTo>
                      <a:cubicBezTo>
                        <a:pt x="3114" y="12625"/>
                        <a:pt x="3669" y="13323"/>
                        <a:pt x="4100" y="13639"/>
                      </a:cubicBezTo>
                      <a:cubicBezTo>
                        <a:pt x="4531" y="13956"/>
                        <a:pt x="5727" y="14106"/>
                        <a:pt x="6492" y="14945"/>
                      </a:cubicBezTo>
                      <a:cubicBezTo>
                        <a:pt x="7257" y="15784"/>
                        <a:pt x="8006" y="18086"/>
                        <a:pt x="8354" y="18147"/>
                      </a:cubicBezTo>
                      <a:cubicBezTo>
                        <a:pt x="8702" y="18208"/>
                        <a:pt x="8208" y="17370"/>
                        <a:pt x="9648" y="18111"/>
                      </a:cubicBezTo>
                      <a:cubicBezTo>
                        <a:pt x="11086" y="18852"/>
                        <a:pt x="10815" y="18387"/>
                        <a:pt x="11086" y="18852"/>
                      </a:cubicBezTo>
                      <a:cubicBezTo>
                        <a:pt x="11358" y="19316"/>
                        <a:pt x="11128" y="19350"/>
                        <a:pt x="11386" y="19774"/>
                      </a:cubicBezTo>
                      <a:cubicBezTo>
                        <a:pt x="11645" y="20198"/>
                        <a:pt x="13001" y="20837"/>
                        <a:pt x="13167" y="21346"/>
                      </a:cubicBezTo>
                      <a:cubicBezTo>
                        <a:pt x="13250" y="21600"/>
                        <a:pt x="14238" y="21153"/>
                        <a:pt x="14238" y="21153"/>
                      </a:cubicBezTo>
                      <a:lnTo>
                        <a:pt x="16002" y="17964"/>
                      </a:lnTo>
                      <a:lnTo>
                        <a:pt x="19209" y="15307"/>
                      </a:lnTo>
                      <a:cubicBezTo>
                        <a:pt x="19209" y="15307"/>
                        <a:pt x="19961" y="11991"/>
                        <a:pt x="20236" y="11830"/>
                      </a:cubicBezTo>
                      <a:cubicBezTo>
                        <a:pt x="20512" y="11669"/>
                        <a:pt x="19708" y="10208"/>
                        <a:pt x="19708" y="10208"/>
                      </a:cubicBezTo>
                      <a:cubicBezTo>
                        <a:pt x="19708" y="10208"/>
                        <a:pt x="20320" y="9147"/>
                        <a:pt x="20960" y="8990"/>
                      </a:cubicBezTo>
                      <a:cubicBezTo>
                        <a:pt x="21600" y="8834"/>
                        <a:pt x="21366" y="7744"/>
                        <a:pt x="21366" y="7744"/>
                      </a:cubicBezTo>
                      <a:cubicBezTo>
                        <a:pt x="21366" y="7744"/>
                        <a:pt x="20691" y="5773"/>
                        <a:pt x="20721" y="5760"/>
                      </a:cubicBezTo>
                      <a:cubicBezTo>
                        <a:pt x="20750" y="5747"/>
                        <a:pt x="19655" y="3889"/>
                        <a:pt x="20216" y="4101"/>
                      </a:cubicBezTo>
                      <a:cubicBezTo>
                        <a:pt x="20777" y="4312"/>
                        <a:pt x="21285" y="3245"/>
                        <a:pt x="21285" y="3245"/>
                      </a:cubicBezTo>
                      <a:lnTo>
                        <a:pt x="20883" y="2007"/>
                      </a:lnTo>
                      <a:lnTo>
                        <a:pt x="17574" y="496"/>
                      </a:lnTo>
                      <a:lnTo>
                        <a:pt x="14976" y="641"/>
                      </a:lnTo>
                      <a:lnTo>
                        <a:pt x="12123" y="0"/>
                      </a:lnTo>
                      <a:lnTo>
                        <a:pt x="9271" y="514"/>
                      </a:lnTo>
                      <a:lnTo>
                        <a:pt x="7786" y="782"/>
                      </a:lnTo>
                      <a:cubicBezTo>
                        <a:pt x="7786" y="782"/>
                        <a:pt x="4179" y="1432"/>
                        <a:pt x="4179" y="1432"/>
                      </a:cubicBezTo>
                      <a:close/>
                      <a:moveTo>
                        <a:pt x="4179" y="1432"/>
                      </a:moveTo>
                    </a:path>
                  </a:pathLst>
                </a:custGeom>
                <a:solidFill>
                  <a:srgbClr val="D8C1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19" name="AutoShape 16"/>
                <p:cNvSpPr>
                  <a:spLocks/>
                </p:cNvSpPr>
                <p:nvPr/>
              </p:nvSpPr>
              <p:spPr bwMode="auto">
                <a:xfrm>
                  <a:off x="9677400" y="11163300"/>
                  <a:ext cx="736600" cy="933450"/>
                </a:xfrm>
                <a:custGeom>
                  <a:avLst/>
                  <a:gdLst>
                    <a:gd name="T0" fmla="*/ 2147483647 w 21600"/>
                    <a:gd name="T1" fmla="*/ 2147483647 h 21600"/>
                    <a:gd name="T2" fmla="*/ 2147483647 w 21600"/>
                    <a:gd name="T3" fmla="*/ 2147483647 h 21600"/>
                    <a:gd name="T4" fmla="*/ 2147483647 w 21600"/>
                    <a:gd name="T5" fmla="*/ 2147483647 h 21600"/>
                    <a:gd name="T6" fmla="*/ 2147483647 w 21600"/>
                    <a:gd name="T7" fmla="*/ 2147483647 h 21600"/>
                    <a:gd name="T8" fmla="*/ 2147483647 w 21600"/>
                    <a:gd name="T9" fmla="*/ 2147483647 h 21600"/>
                    <a:gd name="T10" fmla="*/ 2147483647 w 21600"/>
                    <a:gd name="T11" fmla="*/ 2147483647 h 21600"/>
                    <a:gd name="T12" fmla="*/ 2147483647 w 21600"/>
                    <a:gd name="T13" fmla="*/ 2147483647 h 21600"/>
                    <a:gd name="T14" fmla="*/ 2147483647 w 21600"/>
                    <a:gd name="T15" fmla="*/ 2147483647 h 21600"/>
                    <a:gd name="T16" fmla="*/ 2147483647 w 21600"/>
                    <a:gd name="T17" fmla="*/ 2147483647 h 21600"/>
                    <a:gd name="T18" fmla="*/ 2147483647 w 21600"/>
                    <a:gd name="T19" fmla="*/ 2147483647 h 21600"/>
                    <a:gd name="T20" fmla="*/ 2147483647 w 21600"/>
                    <a:gd name="T21" fmla="*/ 2147483647 h 21600"/>
                    <a:gd name="T22" fmla="*/ 2147483647 w 21600"/>
                    <a:gd name="T23" fmla="*/ 2147483647 h 21600"/>
                    <a:gd name="T24" fmla="*/ 2147483647 w 21600"/>
                    <a:gd name="T25" fmla="*/ 2147483647 h 21600"/>
                    <a:gd name="T26" fmla="*/ 2147483647 w 21600"/>
                    <a:gd name="T27" fmla="*/ 2147483647 h 21600"/>
                    <a:gd name="T28" fmla="*/ 2147483647 w 21600"/>
                    <a:gd name="T29" fmla="*/ 2147483647 h 21600"/>
                    <a:gd name="T30" fmla="*/ 2147483647 w 21600"/>
                    <a:gd name="T31" fmla="*/ 2147483647 h 21600"/>
                    <a:gd name="T32" fmla="*/ 2147483647 w 21600"/>
                    <a:gd name="T33" fmla="*/ 2147483647 h 21600"/>
                    <a:gd name="T34" fmla="*/ 2147483647 w 21600"/>
                    <a:gd name="T35" fmla="*/ 2147483647 h 21600"/>
                    <a:gd name="T36" fmla="*/ 2147483647 w 21600"/>
                    <a:gd name="T37" fmla="*/ 2147483647 h 21600"/>
                    <a:gd name="T38" fmla="*/ 2147483647 w 21600"/>
                    <a:gd name="T39" fmla="*/ 2147483647 h 21600"/>
                    <a:gd name="T40" fmla="*/ 2147483647 w 21600"/>
                    <a:gd name="T41" fmla="*/ 2147483647 h 21600"/>
                    <a:gd name="T42" fmla="*/ 2147483647 w 21600"/>
                    <a:gd name="T43" fmla="*/ 2147483647 h 21600"/>
                    <a:gd name="T44" fmla="*/ 2147483647 w 21600"/>
                    <a:gd name="T45" fmla="*/ 2147483647 h 21600"/>
                    <a:gd name="T46" fmla="*/ 2147483647 w 21600"/>
                    <a:gd name="T47" fmla="*/ 2147483647 h 21600"/>
                    <a:gd name="T48" fmla="*/ 2147483647 w 21600"/>
                    <a:gd name="T49" fmla="*/ 2147483647 h 21600"/>
                    <a:gd name="T50" fmla="*/ 2147483647 w 21600"/>
                    <a:gd name="T51" fmla="*/ 2147483647 h 21600"/>
                    <a:gd name="T52" fmla="*/ 2147483647 w 21600"/>
                    <a:gd name="T53" fmla="*/ 2147483647 h 21600"/>
                    <a:gd name="T54" fmla="*/ 2147483647 w 21600"/>
                    <a:gd name="T55" fmla="*/ 2147483647 h 21600"/>
                    <a:gd name="T56" fmla="*/ 2147483647 w 21600"/>
                    <a:gd name="T57" fmla="*/ 2147483647 h 21600"/>
                    <a:gd name="T58" fmla="*/ 2147483647 w 21600"/>
                    <a:gd name="T59" fmla="*/ 2147483647 h 21600"/>
                    <a:gd name="T60" fmla="*/ 2147483647 w 21600"/>
                    <a:gd name="T61" fmla="*/ 2147483647 h 21600"/>
                    <a:gd name="T62" fmla="*/ 2147483647 w 21600"/>
                    <a:gd name="T63" fmla="*/ 2147483647 h 21600"/>
                    <a:gd name="T64" fmla="*/ 2147483647 w 21600"/>
                    <a:gd name="T65" fmla="*/ 0 h 21600"/>
                    <a:gd name="T66" fmla="*/ 2147483647 w 21600"/>
                    <a:gd name="T67" fmla="*/ 2147483647 h 21600"/>
                    <a:gd name="T68" fmla="*/ 0 w 21600"/>
                    <a:gd name="T69" fmla="*/ 2147483647 h 21600"/>
                    <a:gd name="T70" fmla="*/ 1756782747 w 21600"/>
                    <a:gd name="T71" fmla="*/ 2147483647 h 21600"/>
                    <a:gd name="T72" fmla="*/ 2147483647 w 21600"/>
                    <a:gd name="T73" fmla="*/ 2147483647 h 21600"/>
                    <a:gd name="T74" fmla="*/ 2147483647 w 21600"/>
                    <a:gd name="T75" fmla="*/ 2147483647 h 21600"/>
                    <a:gd name="T76" fmla="*/ 2147483647 w 21600"/>
                    <a:gd name="T77" fmla="*/ 2147483647 h 21600"/>
                    <a:gd name="T78" fmla="*/ 2147483647 w 21600"/>
                    <a:gd name="T79" fmla="*/ 2147483647 h 21600"/>
                    <a:gd name="T80" fmla="*/ 2147483647 w 21600"/>
                    <a:gd name="T81" fmla="*/ 2147483647 h 21600"/>
                    <a:gd name="T82" fmla="*/ 2147483647 w 21600"/>
                    <a:gd name="T83" fmla="*/ 2147483647 h 2160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0" t="0" r="r" b="b"/>
                  <a:pathLst>
                    <a:path w="21600" h="21600">
                      <a:moveTo>
                        <a:pt x="11336" y="1543"/>
                      </a:moveTo>
                      <a:cubicBezTo>
                        <a:pt x="11336" y="1543"/>
                        <a:pt x="12401" y="6276"/>
                        <a:pt x="11426" y="7010"/>
                      </a:cubicBezTo>
                      <a:cubicBezTo>
                        <a:pt x="10451" y="7745"/>
                        <a:pt x="9040" y="9387"/>
                        <a:pt x="9040" y="9387"/>
                      </a:cubicBezTo>
                      <a:lnTo>
                        <a:pt x="9001" y="6440"/>
                      </a:lnTo>
                      <a:lnTo>
                        <a:pt x="7488" y="4340"/>
                      </a:lnTo>
                      <a:cubicBezTo>
                        <a:pt x="7488" y="4340"/>
                        <a:pt x="5292" y="6799"/>
                        <a:pt x="5557" y="7099"/>
                      </a:cubicBezTo>
                      <a:cubicBezTo>
                        <a:pt x="5823" y="7400"/>
                        <a:pt x="5878" y="8760"/>
                        <a:pt x="6208" y="9245"/>
                      </a:cubicBezTo>
                      <a:cubicBezTo>
                        <a:pt x="6537" y="9730"/>
                        <a:pt x="6335" y="10591"/>
                        <a:pt x="6833" y="11455"/>
                      </a:cubicBezTo>
                      <a:cubicBezTo>
                        <a:pt x="7331" y="12319"/>
                        <a:pt x="7397" y="13510"/>
                        <a:pt x="7397" y="13510"/>
                      </a:cubicBezTo>
                      <a:cubicBezTo>
                        <a:pt x="7397" y="13510"/>
                        <a:pt x="4417" y="9040"/>
                        <a:pt x="4327" y="9879"/>
                      </a:cubicBezTo>
                      <a:cubicBezTo>
                        <a:pt x="4238" y="10718"/>
                        <a:pt x="6766" y="15568"/>
                        <a:pt x="6766" y="15568"/>
                      </a:cubicBezTo>
                      <a:cubicBezTo>
                        <a:pt x="6766" y="15568"/>
                        <a:pt x="9739" y="17341"/>
                        <a:pt x="9858" y="17730"/>
                      </a:cubicBezTo>
                      <a:cubicBezTo>
                        <a:pt x="9977" y="18118"/>
                        <a:pt x="10741" y="19478"/>
                        <a:pt x="10741" y="19478"/>
                      </a:cubicBezTo>
                      <a:lnTo>
                        <a:pt x="12658" y="21600"/>
                      </a:lnTo>
                      <a:cubicBezTo>
                        <a:pt x="12658" y="21600"/>
                        <a:pt x="12341" y="19037"/>
                        <a:pt x="12430" y="18197"/>
                      </a:cubicBezTo>
                      <a:cubicBezTo>
                        <a:pt x="12520" y="17357"/>
                        <a:pt x="12249" y="13646"/>
                        <a:pt x="12467" y="13224"/>
                      </a:cubicBezTo>
                      <a:cubicBezTo>
                        <a:pt x="12685" y="12803"/>
                        <a:pt x="12909" y="10704"/>
                        <a:pt x="13281" y="10221"/>
                      </a:cubicBezTo>
                      <a:cubicBezTo>
                        <a:pt x="13654" y="9739"/>
                        <a:pt x="12686" y="8279"/>
                        <a:pt x="13182" y="7636"/>
                      </a:cubicBezTo>
                      <a:cubicBezTo>
                        <a:pt x="13679" y="6993"/>
                        <a:pt x="13915" y="5500"/>
                        <a:pt x="13915" y="5500"/>
                      </a:cubicBezTo>
                      <a:cubicBezTo>
                        <a:pt x="13915" y="5500"/>
                        <a:pt x="14201" y="3603"/>
                        <a:pt x="14693" y="3509"/>
                      </a:cubicBezTo>
                      <a:cubicBezTo>
                        <a:pt x="15185" y="3415"/>
                        <a:pt x="17062" y="3878"/>
                        <a:pt x="17062" y="3878"/>
                      </a:cubicBezTo>
                      <a:cubicBezTo>
                        <a:pt x="17062" y="3878"/>
                        <a:pt x="18437" y="5534"/>
                        <a:pt x="17777" y="6209"/>
                      </a:cubicBezTo>
                      <a:cubicBezTo>
                        <a:pt x="17116" y="6883"/>
                        <a:pt x="15715" y="7974"/>
                        <a:pt x="15710" y="8523"/>
                      </a:cubicBezTo>
                      <a:cubicBezTo>
                        <a:pt x="15705" y="9073"/>
                        <a:pt x="15272" y="12187"/>
                        <a:pt x="15272" y="12187"/>
                      </a:cubicBezTo>
                      <a:lnTo>
                        <a:pt x="13958" y="15301"/>
                      </a:lnTo>
                      <a:cubicBezTo>
                        <a:pt x="13958" y="15301"/>
                        <a:pt x="13558" y="16307"/>
                        <a:pt x="14291" y="16387"/>
                      </a:cubicBezTo>
                      <a:cubicBezTo>
                        <a:pt x="15023" y="16467"/>
                        <a:pt x="17196" y="12802"/>
                        <a:pt x="17196" y="12802"/>
                      </a:cubicBezTo>
                      <a:lnTo>
                        <a:pt x="19173" y="9505"/>
                      </a:lnTo>
                      <a:lnTo>
                        <a:pt x="21600" y="6846"/>
                      </a:lnTo>
                      <a:lnTo>
                        <a:pt x="19436" y="3698"/>
                      </a:lnTo>
                      <a:lnTo>
                        <a:pt x="19287" y="2082"/>
                      </a:lnTo>
                      <a:lnTo>
                        <a:pt x="17009" y="1441"/>
                      </a:lnTo>
                      <a:lnTo>
                        <a:pt x="11014" y="0"/>
                      </a:lnTo>
                      <a:lnTo>
                        <a:pt x="5014" y="1935"/>
                      </a:lnTo>
                      <a:lnTo>
                        <a:pt x="0" y="3187"/>
                      </a:lnTo>
                      <a:lnTo>
                        <a:pt x="1299" y="4447"/>
                      </a:lnTo>
                      <a:lnTo>
                        <a:pt x="1608" y="5455"/>
                      </a:lnTo>
                      <a:lnTo>
                        <a:pt x="2577" y="3635"/>
                      </a:lnTo>
                      <a:lnTo>
                        <a:pt x="5491" y="2940"/>
                      </a:lnTo>
                      <a:lnTo>
                        <a:pt x="8692" y="2053"/>
                      </a:lnTo>
                      <a:cubicBezTo>
                        <a:pt x="8692" y="2053"/>
                        <a:pt x="11336" y="1543"/>
                        <a:pt x="11336" y="1543"/>
                      </a:cubicBezTo>
                      <a:close/>
                      <a:moveTo>
                        <a:pt x="11336" y="1543"/>
                      </a:moveTo>
                    </a:path>
                  </a:pathLst>
                </a:custGeom>
                <a:solidFill>
                  <a:srgbClr val="7C5024">
                    <a:alpha val="29803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0" name="AutoShape 17"/>
                <p:cNvSpPr>
                  <a:spLocks/>
                </p:cNvSpPr>
                <p:nvPr/>
              </p:nvSpPr>
              <p:spPr bwMode="auto">
                <a:xfrm>
                  <a:off x="14681200" y="11366500"/>
                  <a:ext cx="550863" cy="727075"/>
                </a:xfrm>
                <a:custGeom>
                  <a:avLst/>
                  <a:gdLst>
                    <a:gd name="T0" fmla="*/ 2147483647 w 21600"/>
                    <a:gd name="T1" fmla="*/ 139950294 h 21449"/>
                    <a:gd name="T2" fmla="*/ 513121055 w 21600"/>
                    <a:gd name="T3" fmla="*/ 1572522040 h 21449"/>
                    <a:gd name="T4" fmla="*/ 0 w 21600"/>
                    <a:gd name="T5" fmla="*/ 2147483647 h 21449"/>
                    <a:gd name="T6" fmla="*/ 20302846 w 21600"/>
                    <a:gd name="T7" fmla="*/ 2147483647 h 21449"/>
                    <a:gd name="T8" fmla="*/ 530471072 w 21600"/>
                    <a:gd name="T9" fmla="*/ 2147483647 h 21449"/>
                    <a:gd name="T10" fmla="*/ 412437376 w 21600"/>
                    <a:gd name="T11" fmla="*/ 2147483647 h 21449"/>
                    <a:gd name="T12" fmla="*/ 699675579 w 21600"/>
                    <a:gd name="T13" fmla="*/ 2147483647 h 21449"/>
                    <a:gd name="T14" fmla="*/ 1530057228 w 21600"/>
                    <a:gd name="T15" fmla="*/ 2147483647 h 21449"/>
                    <a:gd name="T16" fmla="*/ 1902735710 w 21600"/>
                    <a:gd name="T17" fmla="*/ 2147483647 h 21449"/>
                    <a:gd name="T18" fmla="*/ 2147483647 w 21600"/>
                    <a:gd name="T19" fmla="*/ 2147483647 h 21449"/>
                    <a:gd name="T20" fmla="*/ 2147483647 w 21600"/>
                    <a:gd name="T21" fmla="*/ 2147483647 h 21449"/>
                    <a:gd name="T22" fmla="*/ 2147483647 w 21600"/>
                    <a:gd name="T23" fmla="*/ 2147483647 h 21449"/>
                    <a:gd name="T24" fmla="*/ 2147483647 w 21600"/>
                    <a:gd name="T25" fmla="*/ 2147483647 h 21449"/>
                    <a:gd name="T26" fmla="*/ 2147483647 w 21600"/>
                    <a:gd name="T27" fmla="*/ 2147483647 h 21449"/>
                    <a:gd name="T28" fmla="*/ 2147483647 w 21600"/>
                    <a:gd name="T29" fmla="*/ 2147483647 h 21449"/>
                    <a:gd name="T30" fmla="*/ 2147483647 w 21600"/>
                    <a:gd name="T31" fmla="*/ 2147483647 h 21449"/>
                    <a:gd name="T32" fmla="*/ 2147483647 w 21600"/>
                    <a:gd name="T33" fmla="*/ 2147483647 h 21449"/>
                    <a:gd name="T34" fmla="*/ 2147483647 w 21600"/>
                    <a:gd name="T35" fmla="*/ 2147483647 h 21449"/>
                    <a:gd name="T36" fmla="*/ 2147483647 w 21600"/>
                    <a:gd name="T37" fmla="*/ 2147483647 h 21449"/>
                    <a:gd name="T38" fmla="*/ 2147483647 w 21600"/>
                    <a:gd name="T39" fmla="*/ 2147483647 h 21449"/>
                    <a:gd name="T40" fmla="*/ 2147483647 w 21600"/>
                    <a:gd name="T41" fmla="*/ 2147483647 h 21449"/>
                    <a:gd name="T42" fmla="*/ 2147483647 w 21600"/>
                    <a:gd name="T43" fmla="*/ 2147483647 h 21449"/>
                    <a:gd name="T44" fmla="*/ 2147483647 w 21600"/>
                    <a:gd name="T45" fmla="*/ 2147483647 h 21449"/>
                    <a:gd name="T46" fmla="*/ 2147483647 w 21600"/>
                    <a:gd name="T47" fmla="*/ 2147483647 h 21449"/>
                    <a:gd name="T48" fmla="*/ 2147483647 w 21600"/>
                    <a:gd name="T49" fmla="*/ 1839257787 h 21449"/>
                    <a:gd name="T50" fmla="*/ 2147483647 w 21600"/>
                    <a:gd name="T51" fmla="*/ 1461629290 h 21449"/>
                    <a:gd name="T52" fmla="*/ 2147483647 w 21600"/>
                    <a:gd name="T53" fmla="*/ 0 h 21449"/>
                    <a:gd name="T54" fmla="*/ 2147483647 w 21600"/>
                    <a:gd name="T55" fmla="*/ 50168141 h 21449"/>
                    <a:gd name="T56" fmla="*/ 2147483647 w 21600"/>
                    <a:gd name="T57" fmla="*/ 76577075 h 21449"/>
                    <a:gd name="T58" fmla="*/ 2147483647 w 21600"/>
                    <a:gd name="T59" fmla="*/ 139950294 h 21449"/>
                    <a:gd name="T60" fmla="*/ 2147483647 w 21600"/>
                    <a:gd name="T61" fmla="*/ 139950294 h 21449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21600" h="21449">
                      <a:moveTo>
                        <a:pt x="5341" y="106"/>
                      </a:moveTo>
                      <a:lnTo>
                        <a:pt x="1213" y="1191"/>
                      </a:lnTo>
                      <a:lnTo>
                        <a:pt x="0" y="3564"/>
                      </a:lnTo>
                      <a:lnTo>
                        <a:pt x="48" y="5645"/>
                      </a:lnTo>
                      <a:lnTo>
                        <a:pt x="1254" y="8731"/>
                      </a:lnTo>
                      <a:cubicBezTo>
                        <a:pt x="1254" y="8731"/>
                        <a:pt x="964" y="10061"/>
                        <a:pt x="975" y="10543"/>
                      </a:cubicBezTo>
                      <a:cubicBezTo>
                        <a:pt x="986" y="11025"/>
                        <a:pt x="1324" y="11810"/>
                        <a:pt x="1654" y="12194"/>
                      </a:cubicBezTo>
                      <a:cubicBezTo>
                        <a:pt x="1984" y="12580"/>
                        <a:pt x="3115" y="12926"/>
                        <a:pt x="3617" y="13885"/>
                      </a:cubicBezTo>
                      <a:cubicBezTo>
                        <a:pt x="4120" y="14842"/>
                        <a:pt x="4175" y="17249"/>
                        <a:pt x="4498" y="17368"/>
                      </a:cubicBezTo>
                      <a:cubicBezTo>
                        <a:pt x="4822" y="17485"/>
                        <a:pt x="4585" y="16573"/>
                        <a:pt x="5779" y="17545"/>
                      </a:cubicBezTo>
                      <a:cubicBezTo>
                        <a:pt x="6973" y="18518"/>
                        <a:pt x="6843" y="18012"/>
                        <a:pt x="6973" y="18518"/>
                      </a:cubicBezTo>
                      <a:cubicBezTo>
                        <a:pt x="7103" y="19023"/>
                        <a:pt x="6866" y="19018"/>
                        <a:pt x="6995" y="19481"/>
                      </a:cubicBezTo>
                      <a:cubicBezTo>
                        <a:pt x="7123" y="19945"/>
                        <a:pt x="8266" y="20803"/>
                        <a:pt x="8278" y="21334"/>
                      </a:cubicBezTo>
                      <a:cubicBezTo>
                        <a:pt x="8284" y="21600"/>
                        <a:pt x="9387" y="21320"/>
                        <a:pt x="9387" y="21320"/>
                      </a:cubicBezTo>
                      <a:lnTo>
                        <a:pt x="12061" y="18450"/>
                      </a:lnTo>
                      <a:lnTo>
                        <a:pt x="15995" y="16348"/>
                      </a:lnTo>
                      <a:cubicBezTo>
                        <a:pt x="15995" y="16348"/>
                        <a:pt x="17715" y="13184"/>
                        <a:pt x="18032" y="13070"/>
                      </a:cubicBezTo>
                      <a:cubicBezTo>
                        <a:pt x="18351" y="12956"/>
                        <a:pt x="17994" y="11374"/>
                        <a:pt x="17994" y="11374"/>
                      </a:cubicBezTo>
                      <a:cubicBezTo>
                        <a:pt x="17994" y="11374"/>
                        <a:pt x="18908" y="10424"/>
                        <a:pt x="19582" y="10375"/>
                      </a:cubicBezTo>
                      <a:cubicBezTo>
                        <a:pt x="20257" y="10325"/>
                        <a:pt x="20349" y="9206"/>
                        <a:pt x="20349" y="9206"/>
                      </a:cubicBezTo>
                      <a:cubicBezTo>
                        <a:pt x="20349" y="9206"/>
                        <a:pt x="20269" y="7140"/>
                        <a:pt x="20302" y="7132"/>
                      </a:cubicBezTo>
                      <a:cubicBezTo>
                        <a:pt x="20335" y="7124"/>
                        <a:pt x="19809" y="5101"/>
                        <a:pt x="20298" y="5404"/>
                      </a:cubicBezTo>
                      <a:cubicBezTo>
                        <a:pt x="20785" y="5706"/>
                        <a:pt x="21600" y="4732"/>
                        <a:pt x="21600" y="4732"/>
                      </a:cubicBezTo>
                      <a:lnTo>
                        <a:pt x="21571" y="3438"/>
                      </a:lnTo>
                      <a:lnTo>
                        <a:pt x="18769" y="1393"/>
                      </a:lnTo>
                      <a:lnTo>
                        <a:pt x="16176" y="1107"/>
                      </a:lnTo>
                      <a:lnTo>
                        <a:pt x="13564" y="0"/>
                      </a:lnTo>
                      <a:lnTo>
                        <a:pt x="10611" y="38"/>
                      </a:lnTo>
                      <a:lnTo>
                        <a:pt x="9075" y="58"/>
                      </a:lnTo>
                      <a:cubicBezTo>
                        <a:pt x="9075" y="58"/>
                        <a:pt x="5341" y="106"/>
                        <a:pt x="5341" y="106"/>
                      </a:cubicBezTo>
                      <a:close/>
                      <a:moveTo>
                        <a:pt x="5341" y="106"/>
                      </a:moveTo>
                    </a:path>
                  </a:pathLst>
                </a:custGeom>
                <a:solidFill>
                  <a:srgbClr val="D8C1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1" name="AutoShape 18"/>
                <p:cNvSpPr>
                  <a:spLocks/>
                </p:cNvSpPr>
                <p:nvPr/>
              </p:nvSpPr>
              <p:spPr bwMode="auto">
                <a:xfrm>
                  <a:off x="14706600" y="11379200"/>
                  <a:ext cx="485775" cy="655638"/>
                </a:xfrm>
                <a:custGeom>
                  <a:avLst/>
                  <a:gdLst>
                    <a:gd name="T0" fmla="*/ 2147483647 w 21600"/>
                    <a:gd name="T1" fmla="*/ 1339517516 h 21600"/>
                    <a:gd name="T2" fmla="*/ 2147483647 w 21600"/>
                    <a:gd name="T3" fmla="*/ 2147483647 h 21600"/>
                    <a:gd name="T4" fmla="*/ 1956467493 w 21600"/>
                    <a:gd name="T5" fmla="*/ 2147483647 h 21600"/>
                    <a:gd name="T6" fmla="*/ 2147483647 w 21600"/>
                    <a:gd name="T7" fmla="*/ 2147483647 h 21600"/>
                    <a:gd name="T8" fmla="*/ 1924242642 w 21600"/>
                    <a:gd name="T9" fmla="*/ 2147483647 h 21600"/>
                    <a:gd name="T10" fmla="*/ 1195162870 w 21600"/>
                    <a:gd name="T11" fmla="*/ 2147483647 h 21600"/>
                    <a:gd name="T12" fmla="*/ 1206162098 w 21600"/>
                    <a:gd name="T13" fmla="*/ 2147483647 h 21600"/>
                    <a:gd name="T14" fmla="*/ 1205912239 w 21600"/>
                    <a:gd name="T15" fmla="*/ 2147483647 h 21600"/>
                    <a:gd name="T16" fmla="*/ 1200543368 w 21600"/>
                    <a:gd name="T17" fmla="*/ 2147483647 h 21600"/>
                    <a:gd name="T18" fmla="*/ 652584400 w 21600"/>
                    <a:gd name="T19" fmla="*/ 2147483647 h 21600"/>
                    <a:gd name="T20" fmla="*/ 874120177 w 21600"/>
                    <a:gd name="T21" fmla="*/ 2147483647 h 21600"/>
                    <a:gd name="T22" fmla="*/ 1540263052 w 21600"/>
                    <a:gd name="T23" fmla="*/ 2147483647 h 21600"/>
                    <a:gd name="T24" fmla="*/ 1644377139 w 21600"/>
                    <a:gd name="T25" fmla="*/ 2147483647 h 21600"/>
                    <a:gd name="T26" fmla="*/ 1997405439 w 21600"/>
                    <a:gd name="T27" fmla="*/ 2147483647 h 21600"/>
                    <a:gd name="T28" fmla="*/ 2147483647 w 21600"/>
                    <a:gd name="T29" fmla="*/ 2147483647 h 21600"/>
                    <a:gd name="T30" fmla="*/ 2147483647 w 21600"/>
                    <a:gd name="T31" fmla="*/ 2147483647 h 21600"/>
                    <a:gd name="T32" fmla="*/ 2147483647 w 21600"/>
                    <a:gd name="T33" fmla="*/ 2147483647 h 21600"/>
                    <a:gd name="T34" fmla="*/ 2147483647 w 21600"/>
                    <a:gd name="T35" fmla="*/ 2147483647 h 21600"/>
                    <a:gd name="T36" fmla="*/ 2147483647 w 21600"/>
                    <a:gd name="T37" fmla="*/ 2147483647 h 21600"/>
                    <a:gd name="T38" fmla="*/ 2147483647 w 21600"/>
                    <a:gd name="T39" fmla="*/ 2147483647 h 21600"/>
                    <a:gd name="T40" fmla="*/ 2147483647 w 21600"/>
                    <a:gd name="T41" fmla="*/ 2147483647 h 21600"/>
                    <a:gd name="T42" fmla="*/ 2147483647 w 21600"/>
                    <a:gd name="T43" fmla="*/ 2147483647 h 21600"/>
                    <a:gd name="T44" fmla="*/ 2147483647 w 21600"/>
                    <a:gd name="T45" fmla="*/ 2147483647 h 21600"/>
                    <a:gd name="T46" fmla="*/ 2147483647 w 21600"/>
                    <a:gd name="T47" fmla="*/ 2147483647 h 21600"/>
                    <a:gd name="T48" fmla="*/ 2147483647 w 21600"/>
                    <a:gd name="T49" fmla="*/ 2147483647 h 21600"/>
                    <a:gd name="T50" fmla="*/ 2147483647 w 21600"/>
                    <a:gd name="T51" fmla="*/ 2147483647 h 21600"/>
                    <a:gd name="T52" fmla="*/ 2147483647 w 21600"/>
                    <a:gd name="T53" fmla="*/ 2147483647 h 21600"/>
                    <a:gd name="T54" fmla="*/ 2147483647 w 21600"/>
                    <a:gd name="T55" fmla="*/ 2147483647 h 21600"/>
                    <a:gd name="T56" fmla="*/ 2147483647 w 21600"/>
                    <a:gd name="T57" fmla="*/ 2147483647 h 21600"/>
                    <a:gd name="T58" fmla="*/ 2147483647 w 21600"/>
                    <a:gd name="T59" fmla="*/ 2147483647 h 21600"/>
                    <a:gd name="T60" fmla="*/ 2147483647 w 21600"/>
                    <a:gd name="T61" fmla="*/ 2147483647 h 21600"/>
                    <a:gd name="T62" fmla="*/ 2147483647 w 21600"/>
                    <a:gd name="T63" fmla="*/ 2095859813 h 21600"/>
                    <a:gd name="T64" fmla="*/ 2147483647 w 21600"/>
                    <a:gd name="T65" fmla="*/ 0 h 21600"/>
                    <a:gd name="T66" fmla="*/ 1442792411 w 21600"/>
                    <a:gd name="T67" fmla="*/ 730864447 h 21600"/>
                    <a:gd name="T68" fmla="*/ 0 w 21600"/>
                    <a:gd name="T69" fmla="*/ 1035611121 h 21600"/>
                    <a:gd name="T70" fmla="*/ 252998412 w 21600"/>
                    <a:gd name="T71" fmla="*/ 2147483647 h 21600"/>
                    <a:gd name="T72" fmla="*/ 259141127 w 21600"/>
                    <a:gd name="T73" fmla="*/ 2147483647 h 21600"/>
                    <a:gd name="T74" fmla="*/ 658465111 w 21600"/>
                    <a:gd name="T75" fmla="*/ 1792819467 h 21600"/>
                    <a:gd name="T76" fmla="*/ 1494468099 w 21600"/>
                    <a:gd name="T77" fmla="*/ 1643424852 h 21600"/>
                    <a:gd name="T78" fmla="*/ 2147483647 w 21600"/>
                    <a:gd name="T79" fmla="*/ 1375174358 h 21600"/>
                    <a:gd name="T80" fmla="*/ 2147483647 w 21600"/>
                    <a:gd name="T81" fmla="*/ 1339517516 h 21600"/>
                    <a:gd name="T82" fmla="*/ 2147483647 w 21600"/>
                    <a:gd name="T83" fmla="*/ 1339517516 h 2160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0" t="0" r="r" b="b"/>
                  <a:pathLst>
                    <a:path w="21600" h="21600">
                      <a:moveTo>
                        <a:pt x="12398" y="1578"/>
                      </a:moveTo>
                      <a:cubicBezTo>
                        <a:pt x="12398" y="1578"/>
                        <a:pt x="12107" y="6435"/>
                        <a:pt x="10863" y="6989"/>
                      </a:cubicBezTo>
                      <a:cubicBezTo>
                        <a:pt x="9619" y="7544"/>
                        <a:pt x="7648" y="8917"/>
                        <a:pt x="7648" y="8917"/>
                      </a:cubicBezTo>
                      <a:lnTo>
                        <a:pt x="8486" y="6002"/>
                      </a:lnTo>
                      <a:lnTo>
                        <a:pt x="7522" y="3666"/>
                      </a:lnTo>
                      <a:cubicBezTo>
                        <a:pt x="7522" y="3666"/>
                        <a:pt x="4483" y="5709"/>
                        <a:pt x="4672" y="6051"/>
                      </a:cubicBezTo>
                      <a:cubicBezTo>
                        <a:pt x="4862" y="6395"/>
                        <a:pt x="4514" y="7746"/>
                        <a:pt x="4715" y="8282"/>
                      </a:cubicBezTo>
                      <a:cubicBezTo>
                        <a:pt x="4917" y="8818"/>
                        <a:pt x="4448" y="9633"/>
                        <a:pt x="4714" y="10572"/>
                      </a:cubicBezTo>
                      <a:cubicBezTo>
                        <a:pt x="4979" y="11512"/>
                        <a:pt x="4693" y="12698"/>
                        <a:pt x="4693" y="12698"/>
                      </a:cubicBezTo>
                      <a:cubicBezTo>
                        <a:pt x="4693" y="12698"/>
                        <a:pt x="2895" y="7767"/>
                        <a:pt x="2551" y="8579"/>
                      </a:cubicBezTo>
                      <a:cubicBezTo>
                        <a:pt x="2207" y="9392"/>
                        <a:pt x="3417" y="14619"/>
                        <a:pt x="3417" y="14619"/>
                      </a:cubicBezTo>
                      <a:cubicBezTo>
                        <a:pt x="3417" y="14619"/>
                        <a:pt x="6011" y="16888"/>
                        <a:pt x="6021" y="17292"/>
                      </a:cubicBezTo>
                      <a:cubicBezTo>
                        <a:pt x="6030" y="17697"/>
                        <a:pt x="6428" y="19172"/>
                        <a:pt x="6428" y="19172"/>
                      </a:cubicBezTo>
                      <a:lnTo>
                        <a:pt x="7808" y="21600"/>
                      </a:lnTo>
                      <a:cubicBezTo>
                        <a:pt x="7808" y="21600"/>
                        <a:pt x="8239" y="19015"/>
                        <a:pt x="8584" y="18202"/>
                      </a:cubicBezTo>
                      <a:cubicBezTo>
                        <a:pt x="8928" y="17390"/>
                        <a:pt x="9750" y="13680"/>
                        <a:pt x="10105" y="13302"/>
                      </a:cubicBezTo>
                      <a:cubicBezTo>
                        <a:pt x="10459" y="12924"/>
                        <a:pt x="11320" y="10892"/>
                        <a:pt x="11855" y="10482"/>
                      </a:cubicBezTo>
                      <a:cubicBezTo>
                        <a:pt x="12390" y="10071"/>
                        <a:pt x="11808" y="8461"/>
                        <a:pt x="12522" y="7913"/>
                      </a:cubicBezTo>
                      <a:cubicBezTo>
                        <a:pt x="13235" y="7366"/>
                        <a:pt x="13929" y="5934"/>
                        <a:pt x="13929" y="5934"/>
                      </a:cubicBezTo>
                      <a:cubicBezTo>
                        <a:pt x="13929" y="5934"/>
                        <a:pt x="14794" y="4112"/>
                        <a:pt x="15338" y="4105"/>
                      </a:cubicBezTo>
                      <a:cubicBezTo>
                        <a:pt x="15883" y="4098"/>
                        <a:pt x="17717" y="4883"/>
                        <a:pt x="17717" y="4883"/>
                      </a:cubicBezTo>
                      <a:cubicBezTo>
                        <a:pt x="17717" y="4883"/>
                        <a:pt x="18668" y="6757"/>
                        <a:pt x="17773" y="7308"/>
                      </a:cubicBezTo>
                      <a:cubicBezTo>
                        <a:pt x="16878" y="7858"/>
                        <a:pt x="15081" y="8689"/>
                        <a:pt x="14913" y="9230"/>
                      </a:cubicBezTo>
                      <a:cubicBezTo>
                        <a:pt x="14743" y="9771"/>
                        <a:pt x="13360" y="12768"/>
                        <a:pt x="13360" y="12768"/>
                      </a:cubicBezTo>
                      <a:lnTo>
                        <a:pt x="11051" y="15612"/>
                      </a:lnTo>
                      <a:cubicBezTo>
                        <a:pt x="11051" y="15612"/>
                        <a:pt x="10332" y="16535"/>
                        <a:pt x="11077" y="16742"/>
                      </a:cubicBezTo>
                      <a:cubicBezTo>
                        <a:pt x="11823" y="16949"/>
                        <a:pt x="15198" y="13712"/>
                        <a:pt x="15198" y="13712"/>
                      </a:cubicBezTo>
                      <a:lnTo>
                        <a:pt x="18257" y="10804"/>
                      </a:lnTo>
                      <a:lnTo>
                        <a:pt x="21600" y="8604"/>
                      </a:lnTo>
                      <a:lnTo>
                        <a:pt x="20264" y="5120"/>
                      </a:lnTo>
                      <a:lnTo>
                        <a:pt x="20590" y="3499"/>
                      </a:lnTo>
                      <a:lnTo>
                        <a:pt x="18387" y="2469"/>
                      </a:lnTo>
                      <a:lnTo>
                        <a:pt x="12520" y="0"/>
                      </a:lnTo>
                      <a:lnTo>
                        <a:pt x="5640" y="861"/>
                      </a:lnTo>
                      <a:lnTo>
                        <a:pt x="0" y="1220"/>
                      </a:lnTo>
                      <a:lnTo>
                        <a:pt x="989" y="2691"/>
                      </a:lnTo>
                      <a:lnTo>
                        <a:pt x="1013" y="3739"/>
                      </a:lnTo>
                      <a:lnTo>
                        <a:pt x="2574" y="2112"/>
                      </a:lnTo>
                      <a:lnTo>
                        <a:pt x="5842" y="1936"/>
                      </a:lnTo>
                      <a:lnTo>
                        <a:pt x="9469" y="1620"/>
                      </a:lnTo>
                      <a:cubicBezTo>
                        <a:pt x="9469" y="1620"/>
                        <a:pt x="12398" y="1578"/>
                        <a:pt x="12398" y="1578"/>
                      </a:cubicBezTo>
                      <a:close/>
                      <a:moveTo>
                        <a:pt x="12398" y="1578"/>
                      </a:moveTo>
                    </a:path>
                  </a:pathLst>
                </a:custGeom>
                <a:solidFill>
                  <a:srgbClr val="7C5024">
                    <a:alpha val="29803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2" name="AutoShape 19"/>
                <p:cNvSpPr>
                  <a:spLocks/>
                </p:cNvSpPr>
                <p:nvPr/>
              </p:nvSpPr>
              <p:spPr bwMode="auto">
                <a:xfrm>
                  <a:off x="13322300" y="12839700"/>
                  <a:ext cx="385763" cy="509588"/>
                </a:xfrm>
                <a:custGeom>
                  <a:avLst/>
                  <a:gdLst>
                    <a:gd name="T0" fmla="*/ 543362348 w 21600"/>
                    <a:gd name="T1" fmla="*/ 33766994 h 21449"/>
                    <a:gd name="T2" fmla="*/ 123401065 w 21600"/>
                    <a:gd name="T3" fmla="*/ 379456107 h 21449"/>
                    <a:gd name="T4" fmla="*/ 0 w 21600"/>
                    <a:gd name="T5" fmla="*/ 1135498127 h 21449"/>
                    <a:gd name="T6" fmla="*/ 4881974 w 21600"/>
                    <a:gd name="T7" fmla="*/ 1798513953 h 21449"/>
                    <a:gd name="T8" fmla="*/ 127576539 w 21600"/>
                    <a:gd name="T9" fmla="*/ 2147483647 h 21449"/>
                    <a:gd name="T10" fmla="*/ 99088799 w 21600"/>
                    <a:gd name="T11" fmla="*/ 2147483647 h 21449"/>
                    <a:gd name="T12" fmla="*/ 168266034 w 21600"/>
                    <a:gd name="T13" fmla="*/ 2147483647 h 21449"/>
                    <a:gd name="T14" fmla="*/ 367873509 w 21600"/>
                    <a:gd name="T15" fmla="*/ 2147483647 h 21449"/>
                    <a:gd name="T16" fmla="*/ 457700084 w 21600"/>
                    <a:gd name="T17" fmla="*/ 2147483647 h 21449"/>
                    <a:gd name="T18" fmla="*/ 587919832 w 21600"/>
                    <a:gd name="T19" fmla="*/ 2147483647 h 21449"/>
                    <a:gd name="T20" fmla="*/ 709395351 w 21600"/>
                    <a:gd name="T21" fmla="*/ 2147483647 h 21449"/>
                    <a:gd name="T22" fmla="*/ 711628383 w 21600"/>
                    <a:gd name="T23" fmla="*/ 2147483647 h 21449"/>
                    <a:gd name="T24" fmla="*/ 842258307 w 21600"/>
                    <a:gd name="T25" fmla="*/ 2147483647 h 21449"/>
                    <a:gd name="T26" fmla="*/ 954978738 w 21600"/>
                    <a:gd name="T27" fmla="*/ 2147483647 h 21449"/>
                    <a:gd name="T28" fmla="*/ 1227015877 w 21600"/>
                    <a:gd name="T29" fmla="*/ 2147483647 h 21449"/>
                    <a:gd name="T30" fmla="*/ 1627239399 w 21600"/>
                    <a:gd name="T31" fmla="*/ 2147483647 h 21449"/>
                    <a:gd name="T32" fmla="*/ 1834474122 w 21600"/>
                    <a:gd name="T33" fmla="*/ 2147483647 h 21449"/>
                    <a:gd name="T34" fmla="*/ 1830503746 w 21600"/>
                    <a:gd name="T35" fmla="*/ 2147483647 h 21449"/>
                    <a:gd name="T36" fmla="*/ 1992161910 w 21600"/>
                    <a:gd name="T37" fmla="*/ 2147483647 h 21449"/>
                    <a:gd name="T38" fmla="*/ 2070191174 w 21600"/>
                    <a:gd name="T39" fmla="*/ 2147483647 h 21449"/>
                    <a:gd name="T40" fmla="*/ 2065411910 w 21600"/>
                    <a:gd name="T41" fmla="*/ 2147483647 h 21449"/>
                    <a:gd name="T42" fmla="*/ 2065001733 w 21600"/>
                    <a:gd name="T43" fmla="*/ 1721726960 h 21449"/>
                    <a:gd name="T44" fmla="*/ 2147483647 w 21600"/>
                    <a:gd name="T45" fmla="*/ 1507619246 h 21449"/>
                    <a:gd name="T46" fmla="*/ 2147483647 w 21600"/>
                    <a:gd name="T47" fmla="*/ 1095348347 h 21449"/>
                    <a:gd name="T48" fmla="*/ 1909450340 w 21600"/>
                    <a:gd name="T49" fmla="*/ 443811710 h 21449"/>
                    <a:gd name="T50" fmla="*/ 1645553015 w 21600"/>
                    <a:gd name="T51" fmla="*/ 352689397 h 21449"/>
                    <a:gd name="T52" fmla="*/ 1379924382 w 21600"/>
                    <a:gd name="T53" fmla="*/ 0 h 21449"/>
                    <a:gd name="T54" fmla="*/ 1079501891 w 21600"/>
                    <a:gd name="T55" fmla="*/ 11787379 h 21449"/>
                    <a:gd name="T56" fmla="*/ 923135877 w 21600"/>
                    <a:gd name="T57" fmla="*/ 18479473 h 21449"/>
                    <a:gd name="T58" fmla="*/ 543362348 w 21600"/>
                    <a:gd name="T59" fmla="*/ 33766994 h 21449"/>
                    <a:gd name="T60" fmla="*/ 543362348 w 21600"/>
                    <a:gd name="T61" fmla="*/ 33766994 h 21449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21600" h="21449">
                      <a:moveTo>
                        <a:pt x="5341" y="106"/>
                      </a:moveTo>
                      <a:lnTo>
                        <a:pt x="1213" y="1191"/>
                      </a:lnTo>
                      <a:lnTo>
                        <a:pt x="0" y="3564"/>
                      </a:lnTo>
                      <a:lnTo>
                        <a:pt x="48" y="5645"/>
                      </a:lnTo>
                      <a:lnTo>
                        <a:pt x="1254" y="8731"/>
                      </a:lnTo>
                      <a:cubicBezTo>
                        <a:pt x="1254" y="8731"/>
                        <a:pt x="964" y="10061"/>
                        <a:pt x="974" y="10543"/>
                      </a:cubicBezTo>
                      <a:cubicBezTo>
                        <a:pt x="985" y="11025"/>
                        <a:pt x="1324" y="11810"/>
                        <a:pt x="1654" y="12195"/>
                      </a:cubicBezTo>
                      <a:cubicBezTo>
                        <a:pt x="1983" y="12579"/>
                        <a:pt x="3114" y="12926"/>
                        <a:pt x="3616" y="13884"/>
                      </a:cubicBezTo>
                      <a:cubicBezTo>
                        <a:pt x="4121" y="14842"/>
                        <a:pt x="4175" y="17249"/>
                        <a:pt x="4499" y="17368"/>
                      </a:cubicBezTo>
                      <a:cubicBezTo>
                        <a:pt x="4821" y="17485"/>
                        <a:pt x="4585" y="16573"/>
                        <a:pt x="5779" y="17545"/>
                      </a:cubicBezTo>
                      <a:cubicBezTo>
                        <a:pt x="6973" y="18517"/>
                        <a:pt x="6843" y="18012"/>
                        <a:pt x="6973" y="18517"/>
                      </a:cubicBezTo>
                      <a:cubicBezTo>
                        <a:pt x="7103" y="19022"/>
                        <a:pt x="6866" y="19018"/>
                        <a:pt x="6995" y="19481"/>
                      </a:cubicBezTo>
                      <a:cubicBezTo>
                        <a:pt x="7123" y="19945"/>
                        <a:pt x="8266" y="20803"/>
                        <a:pt x="8279" y="21334"/>
                      </a:cubicBezTo>
                      <a:cubicBezTo>
                        <a:pt x="8284" y="21600"/>
                        <a:pt x="9387" y="21320"/>
                        <a:pt x="9387" y="21320"/>
                      </a:cubicBezTo>
                      <a:lnTo>
                        <a:pt x="12061" y="18450"/>
                      </a:lnTo>
                      <a:lnTo>
                        <a:pt x="15995" y="16347"/>
                      </a:lnTo>
                      <a:cubicBezTo>
                        <a:pt x="15995" y="16347"/>
                        <a:pt x="17714" y="13184"/>
                        <a:pt x="18032" y="13070"/>
                      </a:cubicBezTo>
                      <a:cubicBezTo>
                        <a:pt x="18351" y="12956"/>
                        <a:pt x="17993" y="11374"/>
                        <a:pt x="17993" y="11374"/>
                      </a:cubicBezTo>
                      <a:cubicBezTo>
                        <a:pt x="17993" y="11374"/>
                        <a:pt x="18908" y="10424"/>
                        <a:pt x="19582" y="10375"/>
                      </a:cubicBezTo>
                      <a:cubicBezTo>
                        <a:pt x="20256" y="10325"/>
                        <a:pt x="20349" y="9206"/>
                        <a:pt x="20349" y="9206"/>
                      </a:cubicBezTo>
                      <a:cubicBezTo>
                        <a:pt x="20349" y="9206"/>
                        <a:pt x="20269" y="7140"/>
                        <a:pt x="20302" y="7132"/>
                      </a:cubicBezTo>
                      <a:cubicBezTo>
                        <a:pt x="20335" y="7124"/>
                        <a:pt x="19809" y="5101"/>
                        <a:pt x="20298" y="5404"/>
                      </a:cubicBezTo>
                      <a:cubicBezTo>
                        <a:pt x="20786" y="5706"/>
                        <a:pt x="21600" y="4732"/>
                        <a:pt x="21600" y="4732"/>
                      </a:cubicBezTo>
                      <a:lnTo>
                        <a:pt x="21571" y="3438"/>
                      </a:lnTo>
                      <a:lnTo>
                        <a:pt x="18769" y="1393"/>
                      </a:lnTo>
                      <a:lnTo>
                        <a:pt x="16175" y="1107"/>
                      </a:lnTo>
                      <a:lnTo>
                        <a:pt x="13564" y="0"/>
                      </a:lnTo>
                      <a:lnTo>
                        <a:pt x="10611" y="37"/>
                      </a:lnTo>
                      <a:lnTo>
                        <a:pt x="9074" y="58"/>
                      </a:lnTo>
                      <a:cubicBezTo>
                        <a:pt x="9074" y="58"/>
                        <a:pt x="5341" y="106"/>
                        <a:pt x="5341" y="106"/>
                      </a:cubicBezTo>
                      <a:close/>
                      <a:moveTo>
                        <a:pt x="5341" y="106"/>
                      </a:moveTo>
                    </a:path>
                  </a:pathLst>
                </a:custGeom>
                <a:solidFill>
                  <a:srgbClr val="D8C1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3" name="AutoShape 20"/>
                <p:cNvSpPr>
                  <a:spLocks/>
                </p:cNvSpPr>
                <p:nvPr/>
              </p:nvSpPr>
              <p:spPr bwMode="auto">
                <a:xfrm>
                  <a:off x="13347700" y="12839700"/>
                  <a:ext cx="341313" cy="460375"/>
                </a:xfrm>
                <a:custGeom>
                  <a:avLst/>
                  <a:gdLst>
                    <a:gd name="T0" fmla="*/ 772942524 w 21600"/>
                    <a:gd name="T1" fmla="*/ 325641248 h 21600"/>
                    <a:gd name="T2" fmla="*/ 677245501 w 21600"/>
                    <a:gd name="T3" fmla="*/ 1442269961 h 21600"/>
                    <a:gd name="T4" fmla="*/ 476808478 w 21600"/>
                    <a:gd name="T5" fmla="*/ 1840140444 h 21600"/>
                    <a:gd name="T6" fmla="*/ 529054017 w 21600"/>
                    <a:gd name="T7" fmla="*/ 1238595308 h 21600"/>
                    <a:gd name="T8" fmla="*/ 468953048 w 21600"/>
                    <a:gd name="T9" fmla="*/ 756528227 h 21600"/>
                    <a:gd name="T10" fmla="*/ 291210195 w 21600"/>
                    <a:gd name="T11" fmla="*/ 1248703310 h 21600"/>
                    <a:gd name="T12" fmla="*/ 293952266 w 21600"/>
                    <a:gd name="T13" fmla="*/ 1709101606 h 21600"/>
                    <a:gd name="T14" fmla="*/ 293889091 w 21600"/>
                    <a:gd name="T15" fmla="*/ 2147483647 h 21600"/>
                    <a:gd name="T16" fmla="*/ 292583222 w 21600"/>
                    <a:gd name="T17" fmla="*/ 2147483647 h 21600"/>
                    <a:gd name="T18" fmla="*/ 159041445 w 21600"/>
                    <a:gd name="T19" fmla="*/ 1770389710 h 21600"/>
                    <a:gd name="T20" fmla="*/ 212967872 w 21600"/>
                    <a:gd name="T21" fmla="*/ 2147483647 h 21600"/>
                    <a:gd name="T22" fmla="*/ 375374615 w 21600"/>
                    <a:gd name="T23" fmla="*/ 2147483647 h 21600"/>
                    <a:gd name="T24" fmla="*/ 400747934 w 21600"/>
                    <a:gd name="T25" fmla="*/ 2147483647 h 21600"/>
                    <a:gd name="T26" fmla="*/ 486782528 w 21600"/>
                    <a:gd name="T27" fmla="*/ 2147483647 h 21600"/>
                    <a:gd name="T28" fmla="*/ 535161639 w 21600"/>
                    <a:gd name="T29" fmla="*/ 2147483647 h 21600"/>
                    <a:gd name="T30" fmla="*/ 629986750 w 21600"/>
                    <a:gd name="T31" fmla="*/ 2147483647 h 21600"/>
                    <a:gd name="T32" fmla="*/ 739027373 w 21600"/>
                    <a:gd name="T33" fmla="*/ 2147483647 h 21600"/>
                    <a:gd name="T34" fmla="*/ 780612459 w 21600"/>
                    <a:gd name="T35" fmla="*/ 1632951084 h 21600"/>
                    <a:gd name="T36" fmla="*/ 868390862 w 21600"/>
                    <a:gd name="T37" fmla="*/ 1224352521 h 21600"/>
                    <a:gd name="T38" fmla="*/ 956299628 w 21600"/>
                    <a:gd name="T39" fmla="*/ 847124592 h 21600"/>
                    <a:gd name="T40" fmla="*/ 1104554286 w 21600"/>
                    <a:gd name="T41" fmla="*/ 1007674768 h 21600"/>
                    <a:gd name="T42" fmla="*/ 1108105095 w 21600"/>
                    <a:gd name="T43" fmla="*/ 1508098983 h 21600"/>
                    <a:gd name="T44" fmla="*/ 929738777 w 21600"/>
                    <a:gd name="T45" fmla="*/ 1904730204 h 21600"/>
                    <a:gd name="T46" fmla="*/ 832917412 w 21600"/>
                    <a:gd name="T47" fmla="*/ 2147483647 h 21600"/>
                    <a:gd name="T48" fmla="*/ 688967374 w 21600"/>
                    <a:gd name="T49" fmla="*/ 2147483647 h 21600"/>
                    <a:gd name="T50" fmla="*/ 690589101 w 21600"/>
                    <a:gd name="T51" fmla="*/ 2147483647 h 21600"/>
                    <a:gd name="T52" fmla="*/ 947509096 w 21600"/>
                    <a:gd name="T53" fmla="*/ 2147483647 h 21600"/>
                    <a:gd name="T54" fmla="*/ 1138216755 w 21600"/>
                    <a:gd name="T55" fmla="*/ 2147483647 h 21600"/>
                    <a:gd name="T56" fmla="*/ 1346635556 w 21600"/>
                    <a:gd name="T57" fmla="*/ 1775550237 h 21600"/>
                    <a:gd name="T58" fmla="*/ 1263343049 w 21600"/>
                    <a:gd name="T59" fmla="*/ 1056579424 h 21600"/>
                    <a:gd name="T60" fmla="*/ 1283665931 w 21600"/>
                    <a:gd name="T61" fmla="*/ 722059418 h 21600"/>
                    <a:gd name="T62" fmla="*/ 1146383806 w 21600"/>
                    <a:gd name="T63" fmla="*/ 509506476 h 21600"/>
                    <a:gd name="T64" fmla="*/ 780549284 w 21600"/>
                    <a:gd name="T65" fmla="*/ 0 h 21600"/>
                    <a:gd name="T66" fmla="*/ 351682200 w 21600"/>
                    <a:gd name="T67" fmla="*/ 177474520 h 21600"/>
                    <a:gd name="T68" fmla="*/ 0 w 21600"/>
                    <a:gd name="T69" fmla="*/ 251766171 h 21600"/>
                    <a:gd name="T70" fmla="*/ 61659521 w 21600"/>
                    <a:gd name="T71" fmla="*/ 555322527 h 21600"/>
                    <a:gd name="T72" fmla="*/ 63154898 w 21600"/>
                    <a:gd name="T73" fmla="*/ 771593701 h 21600"/>
                    <a:gd name="T74" fmla="*/ 160410489 w 21600"/>
                    <a:gd name="T75" fmla="*/ 435834455 h 21600"/>
                    <a:gd name="T76" fmla="*/ 364216793 w 21600"/>
                    <a:gd name="T77" fmla="*/ 399516324 h 21600"/>
                    <a:gd name="T78" fmla="*/ 590275835 w 21600"/>
                    <a:gd name="T79" fmla="*/ 334306933 h 21600"/>
                    <a:gd name="T80" fmla="*/ 772942524 w 21600"/>
                    <a:gd name="T81" fmla="*/ 325641248 h 21600"/>
                    <a:gd name="T82" fmla="*/ 772942524 w 21600"/>
                    <a:gd name="T83" fmla="*/ 325641248 h 2160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0" t="0" r="r" b="b"/>
                  <a:pathLst>
                    <a:path w="21600" h="21600">
                      <a:moveTo>
                        <a:pt x="12398" y="1578"/>
                      </a:moveTo>
                      <a:cubicBezTo>
                        <a:pt x="12398" y="1578"/>
                        <a:pt x="12107" y="6434"/>
                        <a:pt x="10863" y="6989"/>
                      </a:cubicBezTo>
                      <a:cubicBezTo>
                        <a:pt x="9620" y="7544"/>
                        <a:pt x="7648" y="8917"/>
                        <a:pt x="7648" y="8917"/>
                      </a:cubicBezTo>
                      <a:lnTo>
                        <a:pt x="8486" y="6002"/>
                      </a:lnTo>
                      <a:lnTo>
                        <a:pt x="7522" y="3666"/>
                      </a:lnTo>
                      <a:cubicBezTo>
                        <a:pt x="7522" y="3666"/>
                        <a:pt x="4482" y="5708"/>
                        <a:pt x="4671" y="6051"/>
                      </a:cubicBezTo>
                      <a:cubicBezTo>
                        <a:pt x="4862" y="6394"/>
                        <a:pt x="4514" y="7746"/>
                        <a:pt x="4715" y="8282"/>
                      </a:cubicBezTo>
                      <a:cubicBezTo>
                        <a:pt x="4917" y="8818"/>
                        <a:pt x="4448" y="9633"/>
                        <a:pt x="4714" y="10573"/>
                      </a:cubicBezTo>
                      <a:cubicBezTo>
                        <a:pt x="4980" y="11512"/>
                        <a:pt x="4693" y="12698"/>
                        <a:pt x="4693" y="12698"/>
                      </a:cubicBezTo>
                      <a:cubicBezTo>
                        <a:pt x="4693" y="12698"/>
                        <a:pt x="2895" y="7767"/>
                        <a:pt x="2551" y="8579"/>
                      </a:cubicBezTo>
                      <a:cubicBezTo>
                        <a:pt x="2206" y="9392"/>
                        <a:pt x="3416" y="14619"/>
                        <a:pt x="3416" y="14619"/>
                      </a:cubicBezTo>
                      <a:cubicBezTo>
                        <a:pt x="3416" y="14619"/>
                        <a:pt x="6011" y="16888"/>
                        <a:pt x="6021" y="17293"/>
                      </a:cubicBezTo>
                      <a:cubicBezTo>
                        <a:pt x="6030" y="17696"/>
                        <a:pt x="6428" y="19172"/>
                        <a:pt x="6428" y="19172"/>
                      </a:cubicBezTo>
                      <a:lnTo>
                        <a:pt x="7808" y="21600"/>
                      </a:lnTo>
                      <a:cubicBezTo>
                        <a:pt x="7808" y="21600"/>
                        <a:pt x="8239" y="19015"/>
                        <a:pt x="8584" y="18202"/>
                      </a:cubicBezTo>
                      <a:cubicBezTo>
                        <a:pt x="8928" y="17390"/>
                        <a:pt x="9751" y="13680"/>
                        <a:pt x="10105" y="13302"/>
                      </a:cubicBezTo>
                      <a:cubicBezTo>
                        <a:pt x="10459" y="12924"/>
                        <a:pt x="11319" y="10893"/>
                        <a:pt x="11854" y="10482"/>
                      </a:cubicBezTo>
                      <a:cubicBezTo>
                        <a:pt x="12390" y="10071"/>
                        <a:pt x="11809" y="8461"/>
                        <a:pt x="12521" y="7913"/>
                      </a:cubicBezTo>
                      <a:cubicBezTo>
                        <a:pt x="13235" y="7365"/>
                        <a:pt x="13929" y="5933"/>
                        <a:pt x="13929" y="5933"/>
                      </a:cubicBezTo>
                      <a:cubicBezTo>
                        <a:pt x="13929" y="5933"/>
                        <a:pt x="14794" y="4112"/>
                        <a:pt x="15339" y="4105"/>
                      </a:cubicBezTo>
                      <a:cubicBezTo>
                        <a:pt x="15883" y="4098"/>
                        <a:pt x="17717" y="4883"/>
                        <a:pt x="17717" y="4883"/>
                      </a:cubicBezTo>
                      <a:cubicBezTo>
                        <a:pt x="17717" y="4883"/>
                        <a:pt x="18668" y="6757"/>
                        <a:pt x="17774" y="7308"/>
                      </a:cubicBezTo>
                      <a:cubicBezTo>
                        <a:pt x="16878" y="7858"/>
                        <a:pt x="15081" y="8689"/>
                        <a:pt x="14913" y="9230"/>
                      </a:cubicBezTo>
                      <a:cubicBezTo>
                        <a:pt x="14743" y="9771"/>
                        <a:pt x="13360" y="12768"/>
                        <a:pt x="13360" y="12768"/>
                      </a:cubicBezTo>
                      <a:lnTo>
                        <a:pt x="11051" y="15612"/>
                      </a:lnTo>
                      <a:cubicBezTo>
                        <a:pt x="11051" y="15612"/>
                        <a:pt x="10332" y="16535"/>
                        <a:pt x="11077" y="16742"/>
                      </a:cubicBezTo>
                      <a:cubicBezTo>
                        <a:pt x="11823" y="16949"/>
                        <a:pt x="15198" y="13712"/>
                        <a:pt x="15198" y="13712"/>
                      </a:cubicBezTo>
                      <a:lnTo>
                        <a:pt x="18257" y="10804"/>
                      </a:lnTo>
                      <a:lnTo>
                        <a:pt x="21600" y="8604"/>
                      </a:lnTo>
                      <a:lnTo>
                        <a:pt x="20264" y="5120"/>
                      </a:lnTo>
                      <a:lnTo>
                        <a:pt x="20590" y="3499"/>
                      </a:lnTo>
                      <a:lnTo>
                        <a:pt x="18388" y="2469"/>
                      </a:lnTo>
                      <a:lnTo>
                        <a:pt x="12520" y="0"/>
                      </a:lnTo>
                      <a:lnTo>
                        <a:pt x="5641" y="860"/>
                      </a:lnTo>
                      <a:lnTo>
                        <a:pt x="0" y="1220"/>
                      </a:lnTo>
                      <a:lnTo>
                        <a:pt x="989" y="2691"/>
                      </a:lnTo>
                      <a:lnTo>
                        <a:pt x="1013" y="3739"/>
                      </a:lnTo>
                      <a:lnTo>
                        <a:pt x="2573" y="2112"/>
                      </a:lnTo>
                      <a:lnTo>
                        <a:pt x="5842" y="1936"/>
                      </a:lnTo>
                      <a:lnTo>
                        <a:pt x="9468" y="1620"/>
                      </a:lnTo>
                      <a:cubicBezTo>
                        <a:pt x="9468" y="1620"/>
                        <a:pt x="12398" y="1578"/>
                        <a:pt x="12398" y="1578"/>
                      </a:cubicBezTo>
                      <a:close/>
                      <a:moveTo>
                        <a:pt x="12398" y="1578"/>
                      </a:moveTo>
                    </a:path>
                  </a:pathLst>
                </a:custGeom>
                <a:solidFill>
                  <a:srgbClr val="7C5024">
                    <a:alpha val="29803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4" name="AutoShape 21"/>
                <p:cNvSpPr>
                  <a:spLocks/>
                </p:cNvSpPr>
                <p:nvPr/>
              </p:nvSpPr>
              <p:spPr bwMode="auto">
                <a:xfrm>
                  <a:off x="11214100" y="12865100"/>
                  <a:ext cx="263525" cy="349250"/>
                </a:xfrm>
                <a:custGeom>
                  <a:avLst/>
                  <a:gdLst>
                    <a:gd name="T0" fmla="*/ 118329167 w 21600"/>
                    <a:gd name="T1" fmla="*/ 7451209 h 21449"/>
                    <a:gd name="T2" fmla="*/ 26874231 w 21600"/>
                    <a:gd name="T3" fmla="*/ 83720870 h 21449"/>
                    <a:gd name="T4" fmla="*/ 0 w 21600"/>
                    <a:gd name="T5" fmla="*/ 250527614 h 21449"/>
                    <a:gd name="T6" fmla="*/ 1064092 w 21600"/>
                    <a:gd name="T7" fmla="*/ 396806944 h 21449"/>
                    <a:gd name="T8" fmla="*/ 27782184 w 21600"/>
                    <a:gd name="T9" fmla="*/ 613808365 h 21449"/>
                    <a:gd name="T10" fmla="*/ 21600778 w 21600"/>
                    <a:gd name="T11" fmla="*/ 741109689 h 21449"/>
                    <a:gd name="T12" fmla="*/ 36644017 w 21600"/>
                    <a:gd name="T13" fmla="*/ 857165273 h 21449"/>
                    <a:gd name="T14" fmla="*/ 80112454 w 21600"/>
                    <a:gd name="T15" fmla="*/ 975962036 h 21449"/>
                    <a:gd name="T16" fmla="*/ 99675830 w 21600"/>
                    <a:gd name="T17" fmla="*/ 1220864655 h 21449"/>
                    <a:gd name="T18" fmla="*/ 128033609 w 21600"/>
                    <a:gd name="T19" fmla="*/ 1233306416 h 21449"/>
                    <a:gd name="T20" fmla="*/ 154486602 w 21600"/>
                    <a:gd name="T21" fmla="*/ 1301701449 h 21449"/>
                    <a:gd name="T22" fmla="*/ 154975112 w 21600"/>
                    <a:gd name="T23" fmla="*/ 1369393097 h 21449"/>
                    <a:gd name="T24" fmla="*/ 183422050 w 21600"/>
                    <a:gd name="T25" fmla="*/ 1499647439 h 21449"/>
                    <a:gd name="T26" fmla="*/ 207969965 w 21600"/>
                    <a:gd name="T27" fmla="*/ 1498667523 h 21449"/>
                    <a:gd name="T28" fmla="*/ 267211727 w 21600"/>
                    <a:gd name="T29" fmla="*/ 1296922477 h 21449"/>
                    <a:gd name="T30" fmla="*/ 354370229 w 21600"/>
                    <a:gd name="T31" fmla="*/ 1149162665 h 21449"/>
                    <a:gd name="T32" fmla="*/ 399500228 w 21600"/>
                    <a:gd name="T33" fmla="*/ 918739584 h 21449"/>
                    <a:gd name="T34" fmla="*/ 398635890 w 21600"/>
                    <a:gd name="T35" fmla="*/ 799523913 h 21449"/>
                    <a:gd name="T36" fmla="*/ 433839817 w 21600"/>
                    <a:gd name="T37" fmla="*/ 729298154 h 21449"/>
                    <a:gd name="T38" fmla="*/ 450833519 w 21600"/>
                    <a:gd name="T39" fmla="*/ 647127245 h 21449"/>
                    <a:gd name="T40" fmla="*/ 449791156 w 21600"/>
                    <a:gd name="T41" fmla="*/ 501335748 h 21449"/>
                    <a:gd name="T42" fmla="*/ 449702143 w 21600"/>
                    <a:gd name="T43" fmla="*/ 379866747 h 21449"/>
                    <a:gd name="T44" fmla="*/ 478548578 w 21600"/>
                    <a:gd name="T45" fmla="*/ 332560412 h 21449"/>
                    <a:gd name="T46" fmla="*/ 477905723 w 21600"/>
                    <a:gd name="T47" fmla="*/ 241669097 h 21449"/>
                    <a:gd name="T48" fmla="*/ 415827407 w 21600"/>
                    <a:gd name="T49" fmla="*/ 97919644 h 21449"/>
                    <a:gd name="T50" fmla="*/ 358379836 w 21600"/>
                    <a:gd name="T51" fmla="*/ 77815095 h 21449"/>
                    <a:gd name="T52" fmla="*/ 300510880 w 21600"/>
                    <a:gd name="T53" fmla="*/ 0 h 21449"/>
                    <a:gd name="T54" fmla="*/ 235087566 w 21600"/>
                    <a:gd name="T55" fmla="*/ 2598802 h 21449"/>
                    <a:gd name="T56" fmla="*/ 201034951 w 21600"/>
                    <a:gd name="T57" fmla="*/ 4075311 h 21449"/>
                    <a:gd name="T58" fmla="*/ 118329167 w 21600"/>
                    <a:gd name="T59" fmla="*/ 7451209 h 21449"/>
                    <a:gd name="T60" fmla="*/ 118329167 w 21600"/>
                    <a:gd name="T61" fmla="*/ 7451209 h 21449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</a:gdLst>
                  <a:ahLst/>
                  <a:cxnLst>
                    <a:cxn ang="T62">
                      <a:pos x="T0" y="T1"/>
                    </a:cxn>
                    <a:cxn ang="T63">
                      <a:pos x="T2" y="T3"/>
                    </a:cxn>
                    <a:cxn ang="T64">
                      <a:pos x="T4" y="T5"/>
                    </a:cxn>
                    <a:cxn ang="T65">
                      <a:pos x="T6" y="T7"/>
                    </a:cxn>
                    <a:cxn ang="T66">
                      <a:pos x="T8" y="T9"/>
                    </a:cxn>
                    <a:cxn ang="T67">
                      <a:pos x="T10" y="T11"/>
                    </a:cxn>
                    <a:cxn ang="T68">
                      <a:pos x="T12" y="T13"/>
                    </a:cxn>
                    <a:cxn ang="T69">
                      <a:pos x="T14" y="T15"/>
                    </a:cxn>
                    <a:cxn ang="T70">
                      <a:pos x="T16" y="T17"/>
                    </a:cxn>
                    <a:cxn ang="T71">
                      <a:pos x="T18" y="T19"/>
                    </a:cxn>
                    <a:cxn ang="T72">
                      <a:pos x="T20" y="T21"/>
                    </a:cxn>
                    <a:cxn ang="T73">
                      <a:pos x="T22" y="T23"/>
                    </a:cxn>
                    <a:cxn ang="T74">
                      <a:pos x="T24" y="T25"/>
                    </a:cxn>
                    <a:cxn ang="T75">
                      <a:pos x="T26" y="T27"/>
                    </a:cxn>
                    <a:cxn ang="T76">
                      <a:pos x="T28" y="T29"/>
                    </a:cxn>
                    <a:cxn ang="T77">
                      <a:pos x="T30" y="T31"/>
                    </a:cxn>
                    <a:cxn ang="T78">
                      <a:pos x="T32" y="T33"/>
                    </a:cxn>
                    <a:cxn ang="T79">
                      <a:pos x="T34" y="T35"/>
                    </a:cxn>
                    <a:cxn ang="T80">
                      <a:pos x="T36" y="T37"/>
                    </a:cxn>
                    <a:cxn ang="T81">
                      <a:pos x="T38" y="T39"/>
                    </a:cxn>
                    <a:cxn ang="T82">
                      <a:pos x="T40" y="T41"/>
                    </a:cxn>
                    <a:cxn ang="T83">
                      <a:pos x="T42" y="T43"/>
                    </a:cxn>
                    <a:cxn ang="T84">
                      <a:pos x="T44" y="T45"/>
                    </a:cxn>
                    <a:cxn ang="T85">
                      <a:pos x="T46" y="T47"/>
                    </a:cxn>
                    <a:cxn ang="T86">
                      <a:pos x="T48" y="T49"/>
                    </a:cxn>
                    <a:cxn ang="T87">
                      <a:pos x="T50" y="T51"/>
                    </a:cxn>
                    <a:cxn ang="T88">
                      <a:pos x="T52" y="T53"/>
                    </a:cxn>
                    <a:cxn ang="T89">
                      <a:pos x="T54" y="T55"/>
                    </a:cxn>
                    <a:cxn ang="T90">
                      <a:pos x="T56" y="T57"/>
                    </a:cxn>
                    <a:cxn ang="T91">
                      <a:pos x="T58" y="T59"/>
                    </a:cxn>
                    <a:cxn ang="T92">
                      <a:pos x="T60" y="T61"/>
                    </a:cxn>
                  </a:cxnLst>
                  <a:rect l="0" t="0" r="r" b="b"/>
                  <a:pathLst>
                    <a:path w="21600" h="21449">
                      <a:moveTo>
                        <a:pt x="5341" y="106"/>
                      </a:moveTo>
                      <a:lnTo>
                        <a:pt x="1213" y="1191"/>
                      </a:lnTo>
                      <a:lnTo>
                        <a:pt x="0" y="3564"/>
                      </a:lnTo>
                      <a:lnTo>
                        <a:pt x="48" y="5645"/>
                      </a:lnTo>
                      <a:lnTo>
                        <a:pt x="1254" y="8732"/>
                      </a:lnTo>
                      <a:cubicBezTo>
                        <a:pt x="1254" y="8732"/>
                        <a:pt x="964" y="10061"/>
                        <a:pt x="975" y="10543"/>
                      </a:cubicBezTo>
                      <a:cubicBezTo>
                        <a:pt x="986" y="11025"/>
                        <a:pt x="1324" y="11810"/>
                        <a:pt x="1654" y="12194"/>
                      </a:cubicBezTo>
                      <a:cubicBezTo>
                        <a:pt x="1984" y="12579"/>
                        <a:pt x="3114" y="12926"/>
                        <a:pt x="3616" y="13884"/>
                      </a:cubicBezTo>
                      <a:cubicBezTo>
                        <a:pt x="4120" y="14842"/>
                        <a:pt x="4175" y="17249"/>
                        <a:pt x="4499" y="17368"/>
                      </a:cubicBezTo>
                      <a:cubicBezTo>
                        <a:pt x="4821" y="17486"/>
                        <a:pt x="4584" y="16573"/>
                        <a:pt x="5779" y="17545"/>
                      </a:cubicBezTo>
                      <a:cubicBezTo>
                        <a:pt x="6973" y="18518"/>
                        <a:pt x="6843" y="18012"/>
                        <a:pt x="6973" y="18518"/>
                      </a:cubicBezTo>
                      <a:cubicBezTo>
                        <a:pt x="7103" y="19022"/>
                        <a:pt x="6867" y="19018"/>
                        <a:pt x="6995" y="19481"/>
                      </a:cubicBezTo>
                      <a:cubicBezTo>
                        <a:pt x="7124" y="19945"/>
                        <a:pt x="8266" y="20803"/>
                        <a:pt x="8279" y="21334"/>
                      </a:cubicBezTo>
                      <a:cubicBezTo>
                        <a:pt x="8284" y="21600"/>
                        <a:pt x="9387" y="21320"/>
                        <a:pt x="9387" y="21320"/>
                      </a:cubicBezTo>
                      <a:lnTo>
                        <a:pt x="12061" y="18450"/>
                      </a:lnTo>
                      <a:lnTo>
                        <a:pt x="15995" y="16348"/>
                      </a:lnTo>
                      <a:cubicBezTo>
                        <a:pt x="15995" y="16348"/>
                        <a:pt x="17714" y="13184"/>
                        <a:pt x="18032" y="13070"/>
                      </a:cubicBezTo>
                      <a:cubicBezTo>
                        <a:pt x="18351" y="12956"/>
                        <a:pt x="17993" y="11374"/>
                        <a:pt x="17993" y="11374"/>
                      </a:cubicBezTo>
                      <a:cubicBezTo>
                        <a:pt x="17993" y="11374"/>
                        <a:pt x="18908" y="10423"/>
                        <a:pt x="19582" y="10375"/>
                      </a:cubicBezTo>
                      <a:cubicBezTo>
                        <a:pt x="20257" y="10325"/>
                        <a:pt x="20349" y="9206"/>
                        <a:pt x="20349" y="9206"/>
                      </a:cubicBezTo>
                      <a:cubicBezTo>
                        <a:pt x="20349" y="9206"/>
                        <a:pt x="20269" y="7140"/>
                        <a:pt x="20302" y="7132"/>
                      </a:cubicBezTo>
                      <a:cubicBezTo>
                        <a:pt x="20335" y="7124"/>
                        <a:pt x="19809" y="5101"/>
                        <a:pt x="20298" y="5404"/>
                      </a:cubicBezTo>
                      <a:cubicBezTo>
                        <a:pt x="20786" y="5706"/>
                        <a:pt x="21600" y="4731"/>
                        <a:pt x="21600" y="4731"/>
                      </a:cubicBezTo>
                      <a:lnTo>
                        <a:pt x="21571" y="3438"/>
                      </a:lnTo>
                      <a:lnTo>
                        <a:pt x="18769" y="1393"/>
                      </a:lnTo>
                      <a:lnTo>
                        <a:pt x="16176" y="1107"/>
                      </a:lnTo>
                      <a:lnTo>
                        <a:pt x="13564" y="0"/>
                      </a:lnTo>
                      <a:lnTo>
                        <a:pt x="10611" y="37"/>
                      </a:lnTo>
                      <a:lnTo>
                        <a:pt x="9074" y="58"/>
                      </a:lnTo>
                      <a:cubicBezTo>
                        <a:pt x="9074" y="58"/>
                        <a:pt x="5341" y="106"/>
                        <a:pt x="5341" y="106"/>
                      </a:cubicBezTo>
                      <a:close/>
                      <a:moveTo>
                        <a:pt x="5341" y="106"/>
                      </a:moveTo>
                    </a:path>
                  </a:pathLst>
                </a:custGeom>
                <a:solidFill>
                  <a:srgbClr val="D8C19A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8225" name="AutoShape 22"/>
                <p:cNvSpPr>
                  <a:spLocks/>
                </p:cNvSpPr>
                <p:nvPr/>
              </p:nvSpPr>
              <p:spPr bwMode="auto">
                <a:xfrm>
                  <a:off x="11226800" y="12877800"/>
                  <a:ext cx="233363" cy="314325"/>
                </a:xfrm>
                <a:custGeom>
                  <a:avLst/>
                  <a:gdLst>
                    <a:gd name="T0" fmla="*/ 168913498 w 21600"/>
                    <a:gd name="T1" fmla="*/ 70808939 h 21600"/>
                    <a:gd name="T2" fmla="*/ 148000230 w 21600"/>
                    <a:gd name="T3" fmla="*/ 313413661 h 21600"/>
                    <a:gd name="T4" fmla="*/ 104212526 w 21600"/>
                    <a:gd name="T5" fmla="*/ 399870833 h 21600"/>
                    <a:gd name="T6" fmla="*/ 115614966 w 21600"/>
                    <a:gd name="T7" fmla="*/ 269152627 h 21600"/>
                    <a:gd name="T8" fmla="*/ 102482345 w 21600"/>
                    <a:gd name="T9" fmla="*/ 164397010 h 21600"/>
                    <a:gd name="T10" fmla="*/ 63639257 w 21600"/>
                    <a:gd name="T11" fmla="*/ 271349889 h 21600"/>
                    <a:gd name="T12" fmla="*/ 64238276 w 21600"/>
                    <a:gd name="T13" fmla="*/ 371393774 h 21600"/>
                    <a:gd name="T14" fmla="*/ 64224393 w 21600"/>
                    <a:gd name="T15" fmla="*/ 474131075 h 21600"/>
                    <a:gd name="T16" fmla="*/ 63938070 w 21600"/>
                    <a:gd name="T17" fmla="*/ 569423225 h 21600"/>
                    <a:gd name="T18" fmla="*/ 34742144 w 21600"/>
                    <a:gd name="T19" fmla="*/ 384758568 h 21600"/>
                    <a:gd name="T20" fmla="*/ 46540620 w 21600"/>
                    <a:gd name="T21" fmla="*/ 655522925 h 21600"/>
                    <a:gd name="T22" fmla="*/ 82017879 w 21600"/>
                    <a:gd name="T23" fmla="*/ 775436981 h 21600"/>
                    <a:gd name="T24" fmla="*/ 87576575 w 21600"/>
                    <a:gd name="T25" fmla="*/ 859743268 h 21600"/>
                    <a:gd name="T26" fmla="*/ 106377735 w 21600"/>
                    <a:gd name="T27" fmla="*/ 968622348 h 21600"/>
                    <a:gd name="T28" fmla="*/ 116950386 w 21600"/>
                    <a:gd name="T29" fmla="*/ 816289685 h 21600"/>
                    <a:gd name="T30" fmla="*/ 137673399 w 21600"/>
                    <a:gd name="T31" fmla="*/ 596510472 h 21600"/>
                    <a:gd name="T32" fmla="*/ 161502278 w 21600"/>
                    <a:gd name="T33" fmla="*/ 470051035 h 21600"/>
                    <a:gd name="T34" fmla="*/ 170603414 w 21600"/>
                    <a:gd name="T35" fmla="*/ 354848725 h 21600"/>
                    <a:gd name="T36" fmla="*/ 189772715 w 21600"/>
                    <a:gd name="T37" fmla="*/ 266058766 h 21600"/>
                    <a:gd name="T38" fmla="*/ 208968518 w 21600"/>
                    <a:gd name="T39" fmla="*/ 184082093 h 21600"/>
                    <a:gd name="T40" fmla="*/ 241394047 w 21600"/>
                    <a:gd name="T41" fmla="*/ 218971965 h 21600"/>
                    <a:gd name="T42" fmla="*/ 242156950 w 21600"/>
                    <a:gd name="T43" fmla="*/ 327718272 h 21600"/>
                    <a:gd name="T44" fmla="*/ 203179052 w 21600"/>
                    <a:gd name="T45" fmla="*/ 413907555 h 21600"/>
                    <a:gd name="T46" fmla="*/ 182019737 w 21600"/>
                    <a:gd name="T47" fmla="*/ 572609621 h 21600"/>
                    <a:gd name="T48" fmla="*/ 150561367 w 21600"/>
                    <a:gd name="T49" fmla="*/ 700098226 h 21600"/>
                    <a:gd name="T50" fmla="*/ 150915733 w 21600"/>
                    <a:gd name="T51" fmla="*/ 750725710 h 21600"/>
                    <a:gd name="T52" fmla="*/ 207061845 w 21600"/>
                    <a:gd name="T53" fmla="*/ 614895327 h 21600"/>
                    <a:gd name="T54" fmla="*/ 248738499 w 21600"/>
                    <a:gd name="T55" fmla="*/ 484491387 h 21600"/>
                    <a:gd name="T56" fmla="*/ 294284053 w 21600"/>
                    <a:gd name="T57" fmla="*/ 385834112 h 21600"/>
                    <a:gd name="T58" fmla="*/ 276081912 w 21600"/>
                    <a:gd name="T59" fmla="*/ 229643560 h 21600"/>
                    <a:gd name="T60" fmla="*/ 280523458 w 21600"/>
                    <a:gd name="T61" fmla="*/ 156908639 h 21600"/>
                    <a:gd name="T62" fmla="*/ 250522840 w 21600"/>
                    <a:gd name="T63" fmla="*/ 110718653 h 21600"/>
                    <a:gd name="T64" fmla="*/ 170575626 w 21600"/>
                    <a:gd name="T65" fmla="*/ 0 h 21600"/>
                    <a:gd name="T66" fmla="*/ 76853815 w 21600"/>
                    <a:gd name="T67" fmla="*/ 38566091 h 21600"/>
                    <a:gd name="T68" fmla="*/ 0 w 21600"/>
                    <a:gd name="T69" fmla="*/ 54710696 h 21600"/>
                    <a:gd name="T70" fmla="*/ 13474390 w 21600"/>
                    <a:gd name="T71" fmla="*/ 120675334 h 21600"/>
                    <a:gd name="T72" fmla="*/ 13800980 w 21600"/>
                    <a:gd name="T73" fmla="*/ 167669599 h 21600"/>
                    <a:gd name="T74" fmla="*/ 35054839 w 21600"/>
                    <a:gd name="T75" fmla="*/ 94755949 h 21600"/>
                    <a:gd name="T76" fmla="*/ 79592838 w 21600"/>
                    <a:gd name="T77" fmla="*/ 86817802 h 21600"/>
                    <a:gd name="T78" fmla="*/ 128994801 w 21600"/>
                    <a:gd name="T79" fmla="*/ 72645557 h 21600"/>
                    <a:gd name="T80" fmla="*/ 168913498 w 21600"/>
                    <a:gd name="T81" fmla="*/ 70808939 h 21600"/>
                    <a:gd name="T82" fmla="*/ 168913498 w 21600"/>
                    <a:gd name="T83" fmla="*/ 70808939 h 21600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  <a:gd name="T102" fmla="*/ 0 60000 65536"/>
                    <a:gd name="T103" fmla="*/ 0 60000 65536"/>
                    <a:gd name="T104" fmla="*/ 0 60000 65536"/>
                    <a:gd name="T105" fmla="*/ 0 60000 65536"/>
                    <a:gd name="T106" fmla="*/ 0 60000 65536"/>
                    <a:gd name="T107" fmla="*/ 0 60000 65536"/>
                    <a:gd name="T108" fmla="*/ 0 60000 65536"/>
                    <a:gd name="T109" fmla="*/ 0 60000 65536"/>
                    <a:gd name="T110" fmla="*/ 0 60000 65536"/>
                    <a:gd name="T111" fmla="*/ 0 60000 65536"/>
                    <a:gd name="T112" fmla="*/ 0 60000 65536"/>
                    <a:gd name="T113" fmla="*/ 0 60000 65536"/>
                    <a:gd name="T114" fmla="*/ 0 60000 65536"/>
                    <a:gd name="T115" fmla="*/ 0 60000 65536"/>
                    <a:gd name="T116" fmla="*/ 0 60000 65536"/>
                    <a:gd name="T117" fmla="*/ 0 60000 65536"/>
                    <a:gd name="T118" fmla="*/ 0 60000 65536"/>
                    <a:gd name="T119" fmla="*/ 0 60000 65536"/>
                    <a:gd name="T120" fmla="*/ 0 60000 65536"/>
                    <a:gd name="T121" fmla="*/ 0 60000 65536"/>
                    <a:gd name="T122" fmla="*/ 0 60000 65536"/>
                    <a:gd name="T123" fmla="*/ 0 60000 65536"/>
                    <a:gd name="T124" fmla="*/ 0 60000 65536"/>
                    <a:gd name="T125" fmla="*/ 0 60000 65536"/>
                  </a:gdLst>
                  <a:ahLst/>
                  <a:cxnLst>
                    <a:cxn ang="T84">
                      <a:pos x="T0" y="T1"/>
                    </a:cxn>
                    <a:cxn ang="T85">
                      <a:pos x="T2" y="T3"/>
                    </a:cxn>
                    <a:cxn ang="T86">
                      <a:pos x="T4" y="T5"/>
                    </a:cxn>
                    <a:cxn ang="T87">
                      <a:pos x="T6" y="T7"/>
                    </a:cxn>
                    <a:cxn ang="T88">
                      <a:pos x="T8" y="T9"/>
                    </a:cxn>
                    <a:cxn ang="T89">
                      <a:pos x="T10" y="T11"/>
                    </a:cxn>
                    <a:cxn ang="T90">
                      <a:pos x="T12" y="T13"/>
                    </a:cxn>
                    <a:cxn ang="T91">
                      <a:pos x="T14" y="T15"/>
                    </a:cxn>
                    <a:cxn ang="T92">
                      <a:pos x="T16" y="T17"/>
                    </a:cxn>
                    <a:cxn ang="T93">
                      <a:pos x="T18" y="T19"/>
                    </a:cxn>
                    <a:cxn ang="T94">
                      <a:pos x="T20" y="T21"/>
                    </a:cxn>
                    <a:cxn ang="T95">
                      <a:pos x="T22" y="T23"/>
                    </a:cxn>
                    <a:cxn ang="T96">
                      <a:pos x="T24" y="T25"/>
                    </a:cxn>
                    <a:cxn ang="T97">
                      <a:pos x="T26" y="T27"/>
                    </a:cxn>
                    <a:cxn ang="T98">
                      <a:pos x="T28" y="T29"/>
                    </a:cxn>
                    <a:cxn ang="T99">
                      <a:pos x="T30" y="T31"/>
                    </a:cxn>
                    <a:cxn ang="T100">
                      <a:pos x="T32" y="T33"/>
                    </a:cxn>
                    <a:cxn ang="T101">
                      <a:pos x="T34" y="T35"/>
                    </a:cxn>
                    <a:cxn ang="T102">
                      <a:pos x="T36" y="T37"/>
                    </a:cxn>
                    <a:cxn ang="T103">
                      <a:pos x="T38" y="T39"/>
                    </a:cxn>
                    <a:cxn ang="T104">
                      <a:pos x="T40" y="T41"/>
                    </a:cxn>
                    <a:cxn ang="T105">
                      <a:pos x="T42" y="T43"/>
                    </a:cxn>
                    <a:cxn ang="T106">
                      <a:pos x="T44" y="T45"/>
                    </a:cxn>
                    <a:cxn ang="T107">
                      <a:pos x="T46" y="T47"/>
                    </a:cxn>
                    <a:cxn ang="T108">
                      <a:pos x="T48" y="T49"/>
                    </a:cxn>
                    <a:cxn ang="T109">
                      <a:pos x="T50" y="T51"/>
                    </a:cxn>
                    <a:cxn ang="T110">
                      <a:pos x="T52" y="T53"/>
                    </a:cxn>
                    <a:cxn ang="T111">
                      <a:pos x="T54" y="T55"/>
                    </a:cxn>
                    <a:cxn ang="T112">
                      <a:pos x="T56" y="T57"/>
                    </a:cxn>
                    <a:cxn ang="T113">
                      <a:pos x="T58" y="T59"/>
                    </a:cxn>
                    <a:cxn ang="T114">
                      <a:pos x="T60" y="T61"/>
                    </a:cxn>
                    <a:cxn ang="T115">
                      <a:pos x="T62" y="T63"/>
                    </a:cxn>
                    <a:cxn ang="T116">
                      <a:pos x="T64" y="T65"/>
                    </a:cxn>
                    <a:cxn ang="T117">
                      <a:pos x="T66" y="T67"/>
                    </a:cxn>
                    <a:cxn ang="T118">
                      <a:pos x="T68" y="T69"/>
                    </a:cxn>
                    <a:cxn ang="T119">
                      <a:pos x="T70" y="T71"/>
                    </a:cxn>
                    <a:cxn ang="T120">
                      <a:pos x="T72" y="T73"/>
                    </a:cxn>
                    <a:cxn ang="T121">
                      <a:pos x="T74" y="T75"/>
                    </a:cxn>
                    <a:cxn ang="T122">
                      <a:pos x="T76" y="T77"/>
                    </a:cxn>
                    <a:cxn ang="T123">
                      <a:pos x="T78" y="T79"/>
                    </a:cxn>
                    <a:cxn ang="T124">
                      <a:pos x="T80" y="T81"/>
                    </a:cxn>
                    <a:cxn ang="T125">
                      <a:pos x="T82" y="T83"/>
                    </a:cxn>
                  </a:cxnLst>
                  <a:rect l="0" t="0" r="r" b="b"/>
                  <a:pathLst>
                    <a:path w="21600" h="21600">
                      <a:moveTo>
                        <a:pt x="12398" y="1579"/>
                      </a:moveTo>
                      <a:cubicBezTo>
                        <a:pt x="12398" y="1579"/>
                        <a:pt x="12107" y="6435"/>
                        <a:pt x="10863" y="6989"/>
                      </a:cubicBezTo>
                      <a:cubicBezTo>
                        <a:pt x="9619" y="7544"/>
                        <a:pt x="7649" y="8917"/>
                        <a:pt x="7649" y="8917"/>
                      </a:cubicBezTo>
                      <a:lnTo>
                        <a:pt x="8486" y="6002"/>
                      </a:lnTo>
                      <a:lnTo>
                        <a:pt x="7522" y="3666"/>
                      </a:lnTo>
                      <a:cubicBezTo>
                        <a:pt x="7522" y="3666"/>
                        <a:pt x="4482" y="5709"/>
                        <a:pt x="4671" y="6051"/>
                      </a:cubicBezTo>
                      <a:cubicBezTo>
                        <a:pt x="4862" y="6394"/>
                        <a:pt x="4514" y="7747"/>
                        <a:pt x="4715" y="8282"/>
                      </a:cubicBezTo>
                      <a:cubicBezTo>
                        <a:pt x="4917" y="8819"/>
                        <a:pt x="4448" y="9633"/>
                        <a:pt x="4714" y="10573"/>
                      </a:cubicBezTo>
                      <a:cubicBezTo>
                        <a:pt x="4980" y="11512"/>
                        <a:pt x="4693" y="12698"/>
                        <a:pt x="4693" y="12698"/>
                      </a:cubicBezTo>
                      <a:cubicBezTo>
                        <a:pt x="4693" y="12698"/>
                        <a:pt x="2895" y="7767"/>
                        <a:pt x="2550" y="8580"/>
                      </a:cubicBezTo>
                      <a:cubicBezTo>
                        <a:pt x="2206" y="9393"/>
                        <a:pt x="3416" y="14618"/>
                        <a:pt x="3416" y="14618"/>
                      </a:cubicBezTo>
                      <a:cubicBezTo>
                        <a:pt x="3416" y="14618"/>
                        <a:pt x="6011" y="16888"/>
                        <a:pt x="6020" y="17292"/>
                      </a:cubicBezTo>
                      <a:cubicBezTo>
                        <a:pt x="6030" y="17696"/>
                        <a:pt x="6428" y="19172"/>
                        <a:pt x="6428" y="19172"/>
                      </a:cubicBezTo>
                      <a:lnTo>
                        <a:pt x="7808" y="21600"/>
                      </a:lnTo>
                      <a:cubicBezTo>
                        <a:pt x="7808" y="21600"/>
                        <a:pt x="8239" y="19016"/>
                        <a:pt x="8584" y="18203"/>
                      </a:cubicBezTo>
                      <a:cubicBezTo>
                        <a:pt x="8928" y="17390"/>
                        <a:pt x="9750" y="13680"/>
                        <a:pt x="10105" y="13302"/>
                      </a:cubicBezTo>
                      <a:cubicBezTo>
                        <a:pt x="10459" y="12924"/>
                        <a:pt x="11320" y="10892"/>
                        <a:pt x="11854" y="10482"/>
                      </a:cubicBezTo>
                      <a:cubicBezTo>
                        <a:pt x="12390" y="10071"/>
                        <a:pt x="11809" y="8462"/>
                        <a:pt x="12522" y="7913"/>
                      </a:cubicBezTo>
                      <a:cubicBezTo>
                        <a:pt x="13235" y="7366"/>
                        <a:pt x="13929" y="5933"/>
                        <a:pt x="13929" y="5933"/>
                      </a:cubicBezTo>
                      <a:cubicBezTo>
                        <a:pt x="13929" y="5933"/>
                        <a:pt x="14794" y="4112"/>
                        <a:pt x="15338" y="4105"/>
                      </a:cubicBezTo>
                      <a:cubicBezTo>
                        <a:pt x="15883" y="4098"/>
                        <a:pt x="17718" y="4883"/>
                        <a:pt x="17718" y="4883"/>
                      </a:cubicBezTo>
                      <a:cubicBezTo>
                        <a:pt x="17718" y="4883"/>
                        <a:pt x="18669" y="6757"/>
                        <a:pt x="17774" y="7308"/>
                      </a:cubicBezTo>
                      <a:cubicBezTo>
                        <a:pt x="16878" y="7858"/>
                        <a:pt x="15081" y="8689"/>
                        <a:pt x="14913" y="9230"/>
                      </a:cubicBezTo>
                      <a:cubicBezTo>
                        <a:pt x="14743" y="9772"/>
                        <a:pt x="13360" y="12769"/>
                        <a:pt x="13360" y="12769"/>
                      </a:cubicBezTo>
                      <a:lnTo>
                        <a:pt x="11051" y="15612"/>
                      </a:lnTo>
                      <a:cubicBezTo>
                        <a:pt x="11051" y="15612"/>
                        <a:pt x="10331" y="16535"/>
                        <a:pt x="11077" y="16741"/>
                      </a:cubicBezTo>
                      <a:cubicBezTo>
                        <a:pt x="11823" y="16949"/>
                        <a:pt x="15198" y="13712"/>
                        <a:pt x="15198" y="13712"/>
                      </a:cubicBezTo>
                      <a:lnTo>
                        <a:pt x="18257" y="10804"/>
                      </a:lnTo>
                      <a:lnTo>
                        <a:pt x="21600" y="8604"/>
                      </a:lnTo>
                      <a:lnTo>
                        <a:pt x="20264" y="5121"/>
                      </a:lnTo>
                      <a:lnTo>
                        <a:pt x="20590" y="3499"/>
                      </a:lnTo>
                      <a:lnTo>
                        <a:pt x="18388" y="2469"/>
                      </a:lnTo>
                      <a:lnTo>
                        <a:pt x="12520" y="0"/>
                      </a:lnTo>
                      <a:lnTo>
                        <a:pt x="5641" y="860"/>
                      </a:lnTo>
                      <a:lnTo>
                        <a:pt x="0" y="1220"/>
                      </a:lnTo>
                      <a:lnTo>
                        <a:pt x="989" y="2691"/>
                      </a:lnTo>
                      <a:lnTo>
                        <a:pt x="1013" y="3739"/>
                      </a:lnTo>
                      <a:lnTo>
                        <a:pt x="2573" y="2113"/>
                      </a:lnTo>
                      <a:lnTo>
                        <a:pt x="5842" y="1936"/>
                      </a:lnTo>
                      <a:lnTo>
                        <a:pt x="9468" y="1620"/>
                      </a:lnTo>
                      <a:cubicBezTo>
                        <a:pt x="9468" y="1620"/>
                        <a:pt x="12398" y="1579"/>
                        <a:pt x="12398" y="1579"/>
                      </a:cubicBezTo>
                      <a:close/>
                      <a:moveTo>
                        <a:pt x="12398" y="1579"/>
                      </a:moveTo>
                    </a:path>
                  </a:pathLst>
                </a:custGeom>
                <a:solidFill>
                  <a:srgbClr val="7C5024">
                    <a:alpha val="29803"/>
                  </a:srgbClr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</p:grpSp>
      </p:grpSp>
      <p:grpSp>
        <p:nvGrpSpPr>
          <p:cNvPr id="139" name="Group 138"/>
          <p:cNvGrpSpPr>
            <a:grpSpLocks/>
          </p:cNvGrpSpPr>
          <p:nvPr/>
        </p:nvGrpSpPr>
        <p:grpSpPr bwMode="auto">
          <a:xfrm>
            <a:off x="17983200" y="7620000"/>
            <a:ext cx="3679825" cy="3700463"/>
            <a:chOff x="18135600" y="7848600"/>
            <a:chExt cx="3679825" cy="3700463"/>
          </a:xfrm>
        </p:grpSpPr>
        <p:sp>
          <p:nvSpPr>
            <p:cNvPr id="8207" name="AutoShape 24"/>
            <p:cNvSpPr>
              <a:spLocks/>
            </p:cNvSpPr>
            <p:nvPr/>
          </p:nvSpPr>
          <p:spPr bwMode="auto">
            <a:xfrm>
              <a:off x="18135600" y="7848600"/>
              <a:ext cx="3679825" cy="3700463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0" y="10800"/>
                  </a:moveTo>
                  <a:cubicBezTo>
                    <a:pt x="0" y="16765"/>
                    <a:pt x="4835" y="21600"/>
                    <a:pt x="10800" y="21600"/>
                  </a:cubicBezTo>
                  <a:cubicBezTo>
                    <a:pt x="16765" y="21600"/>
                    <a:pt x="21600" y="16765"/>
                    <a:pt x="21600" y="10800"/>
                  </a:cubicBezTo>
                  <a:cubicBezTo>
                    <a:pt x="21600" y="4835"/>
                    <a:pt x="16765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lose/>
                  <a:moveTo>
                    <a:pt x="0" y="10800"/>
                  </a:moveTo>
                </a:path>
              </a:pathLst>
            </a:custGeom>
            <a:solidFill>
              <a:srgbClr val="36B4D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8208" name="AutoShape 57"/>
            <p:cNvSpPr>
              <a:spLocks/>
            </p:cNvSpPr>
            <p:nvPr/>
          </p:nvSpPr>
          <p:spPr bwMode="auto">
            <a:xfrm>
              <a:off x="18135600" y="7874000"/>
              <a:ext cx="2917825" cy="2670175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0 h 21600"/>
                <a:gd name="T12" fmla="*/ 0 w 21600"/>
                <a:gd name="T13" fmla="*/ 2147483647 h 21600"/>
                <a:gd name="T14" fmla="*/ 0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0" y="14968"/>
                  </a:moveTo>
                  <a:cubicBezTo>
                    <a:pt x="0" y="16428"/>
                    <a:pt x="194" y="17837"/>
                    <a:pt x="548" y="19171"/>
                  </a:cubicBezTo>
                  <a:cubicBezTo>
                    <a:pt x="2686" y="20705"/>
                    <a:pt x="5238" y="21600"/>
                    <a:pt x="7982" y="21600"/>
                  </a:cubicBezTo>
                  <a:cubicBezTo>
                    <a:pt x="15503" y="21600"/>
                    <a:pt x="21600" y="14899"/>
                    <a:pt x="21600" y="6632"/>
                  </a:cubicBezTo>
                  <a:cubicBezTo>
                    <a:pt x="21600" y="5172"/>
                    <a:pt x="21406" y="3763"/>
                    <a:pt x="21052" y="2429"/>
                  </a:cubicBezTo>
                  <a:cubicBezTo>
                    <a:pt x="18914" y="895"/>
                    <a:pt x="16362" y="0"/>
                    <a:pt x="13618" y="0"/>
                  </a:cubicBezTo>
                  <a:cubicBezTo>
                    <a:pt x="6097" y="0"/>
                    <a:pt x="0" y="6701"/>
                    <a:pt x="0" y="14968"/>
                  </a:cubicBezTo>
                  <a:close/>
                  <a:moveTo>
                    <a:pt x="0" y="14968"/>
                  </a:moveTo>
                </a:path>
              </a:pathLst>
            </a:custGeom>
            <a:solidFill>
              <a:srgbClr val="39C9F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654328840"/>
      </p:ext>
    </p:extLst>
  </p:cSld>
  <p:clrMapOvr>
    <a:masterClrMapping/>
  </p:clrMapOvr>
  <p:transition advTm="0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1000" fill="hold"/>
                                        <p:tgtEl>
                                          <p:spTgt spid="1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72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2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72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8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2000" fill="hold"/>
                                        <p:tgtEl>
                                          <p:spTgt spid="8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4" dur="20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5" dur="20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2000" fill="hold"/>
                                        <p:tgtEl>
                                          <p:spTgt spid="83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2000" fill="hold"/>
                                        <p:tgtEl>
                                          <p:spTgt spid="83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6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Line 1"/>
          <p:cNvSpPr>
            <a:spLocks noChangeShapeType="1"/>
          </p:cNvSpPr>
          <p:nvPr/>
        </p:nvSpPr>
        <p:spPr bwMode="auto">
          <a:xfrm>
            <a:off x="-4281488" y="7404100"/>
            <a:ext cx="16706851" cy="0"/>
          </a:xfrm>
          <a:prstGeom prst="line">
            <a:avLst/>
          </a:prstGeom>
          <a:noFill/>
          <a:ln w="38100">
            <a:solidFill>
              <a:srgbClr val="98B7FE"/>
            </a:solidFill>
            <a:miter lim="800000"/>
            <a:headEnd type="oval" w="med" len="med"/>
            <a:tailEnd type="oval" w="med" len="med"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>
              <a:highlight>
                <a:srgbClr val="FFFF00"/>
              </a:highlight>
            </a:endParaRPr>
          </a:p>
        </p:txBody>
      </p:sp>
      <p:grpSp>
        <p:nvGrpSpPr>
          <p:cNvPr id="15362" name="Group 1"/>
          <p:cNvGrpSpPr>
            <a:grpSpLocks/>
          </p:cNvGrpSpPr>
          <p:nvPr/>
        </p:nvGrpSpPr>
        <p:grpSpPr bwMode="auto">
          <a:xfrm>
            <a:off x="12995094" y="1335023"/>
            <a:ext cx="9804582" cy="11482560"/>
            <a:chOff x="13182600" y="4457700"/>
            <a:chExt cx="9617075" cy="6761347"/>
          </a:xfrm>
        </p:grpSpPr>
        <p:sp>
          <p:nvSpPr>
            <p:cNvPr id="16429" name="Rectangle 2"/>
            <p:cNvSpPr>
              <a:spLocks/>
            </p:cNvSpPr>
            <p:nvPr/>
          </p:nvSpPr>
          <p:spPr bwMode="auto">
            <a:xfrm>
              <a:off x="13185775" y="4457700"/>
              <a:ext cx="9613900" cy="2159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zh-HK" altLang="en-US" sz="810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目標</a:t>
              </a:r>
              <a:endParaRPr lang="en-US" sz="810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16430" name="Rectangle 3"/>
            <p:cNvSpPr>
              <a:spLocks/>
            </p:cNvSpPr>
            <p:nvPr/>
          </p:nvSpPr>
          <p:spPr bwMode="auto">
            <a:xfrm>
              <a:off x="13182600" y="7086599"/>
              <a:ext cx="8927592" cy="413244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marL="742950" indent="-742950" algn="l">
                <a:buFont typeface="+mj-lt"/>
                <a:buAutoNum type="arabicPeriod"/>
              </a:pP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建立一個 </a:t>
              </a:r>
              <a:r>
                <a:rPr lang="en-US" altLang="zh-TW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BTC</a:t>
              </a: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網頁</a:t>
              </a:r>
              <a:endParaRPr lang="en-US" altLang="zh-TW" sz="3600" dirty="0">
                <a:solidFill>
                  <a:srgbClr val="AFB6BA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  <a:p>
              <a:pPr marL="742950" indent="-742950" algn="l">
                <a:buFont typeface="+mj-lt"/>
                <a:buAutoNum type="arabicPeriod"/>
              </a:pP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網頁可在手機電腦</a:t>
              </a:r>
              <a:r>
                <a:rPr lang="en-US" altLang="zh-TW" sz="3600" dirty="0" err="1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Ipad</a:t>
              </a: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電視不同屏幕中有良好的觀感體驗</a:t>
              </a:r>
              <a:endParaRPr lang="en-US" altLang="zh-TW" sz="3600" dirty="0">
                <a:solidFill>
                  <a:srgbClr val="AFB6BA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  <a:p>
              <a:pPr marL="742950" indent="-742950" algn="l">
                <a:buFont typeface="+mj-lt"/>
                <a:buAutoNum type="arabicPeriod"/>
              </a:pP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對搜索引擎進行專業的</a:t>
              </a:r>
              <a:r>
                <a:rPr lang="en-US" altLang="zh-TW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SEO</a:t>
              </a: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優化</a:t>
              </a:r>
              <a:endParaRPr lang="en-US" altLang="zh-TW" sz="3600" dirty="0">
                <a:solidFill>
                  <a:srgbClr val="AFB6BA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  <a:p>
              <a:pPr marL="742950" indent="-742950" algn="l">
                <a:buFont typeface="+mj-lt"/>
                <a:buAutoNum type="arabicPeriod"/>
              </a:pP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色彩統一，操作統一，使用戶更好地上手</a:t>
              </a:r>
              <a:endParaRPr lang="en-US" altLang="zh-TW" sz="3600" dirty="0">
                <a:solidFill>
                  <a:srgbClr val="AFB6BA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  <a:p>
              <a:pPr marL="742950" indent="-742950" algn="l">
                <a:buFont typeface="+mj-lt"/>
                <a:buAutoNum type="arabicPeriod"/>
              </a:pP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有更多的互動元素</a:t>
              </a:r>
              <a:endParaRPr lang="en-US" altLang="zh-TW" sz="3600" dirty="0">
                <a:solidFill>
                  <a:srgbClr val="AFB6BA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  <a:p>
              <a:pPr marL="742950" indent="-742950" algn="l">
                <a:buFont typeface="+mj-lt"/>
                <a:buAutoNum type="arabicPeriod"/>
              </a:pP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使用</a:t>
              </a:r>
              <a:r>
                <a:rPr lang="en-US" altLang="zh-TW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ajax</a:t>
              </a: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技術只加戴用戶看到的部分，更流暢的版面載入</a:t>
              </a:r>
              <a:endParaRPr lang="en-US" altLang="zh-TW" sz="3600" dirty="0">
                <a:solidFill>
                  <a:srgbClr val="AFB6BA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  <a:p>
              <a:pPr marL="742950" indent="-742950" algn="l">
                <a:buFont typeface="+mj-lt"/>
                <a:buAutoNum type="arabicPeriod"/>
              </a:pP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使用網絡緩存功能，加快第二次進入的速度</a:t>
              </a:r>
              <a:endParaRPr lang="en-US" altLang="zh-TW" sz="3600" dirty="0">
                <a:solidFill>
                  <a:srgbClr val="AFB6BA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  <a:p>
              <a:pPr marL="742950" indent="-742950" algn="l">
                <a:buFont typeface="+mj-lt"/>
                <a:buAutoNum type="arabicPeriod"/>
              </a:pPr>
              <a:r>
                <a:rPr lang="zh-TW" altLang="en-US" sz="3600" dirty="0">
                  <a:solidFill>
                    <a:srgbClr val="AFB6BA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使用數據庫可以儲存用戶進度</a:t>
              </a:r>
              <a:endParaRPr lang="en-US" altLang="zh-CN" sz="3600" dirty="0">
                <a:solidFill>
                  <a:srgbClr val="9AA7A8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</p:grpSp>
      <p:grpSp>
        <p:nvGrpSpPr>
          <p:cNvPr id="15363" name="Group 45"/>
          <p:cNvGrpSpPr>
            <a:grpSpLocks/>
          </p:cNvGrpSpPr>
          <p:nvPr/>
        </p:nvGrpSpPr>
        <p:grpSpPr bwMode="auto">
          <a:xfrm rot="-1270302">
            <a:off x="5233988" y="9640888"/>
            <a:ext cx="7302500" cy="6845300"/>
            <a:chOff x="0" y="0"/>
            <a:chExt cx="4600" cy="4311"/>
          </a:xfrm>
        </p:grpSpPr>
        <p:sp>
          <p:nvSpPr>
            <p:cNvPr id="16388" name="AutoShape 4"/>
            <p:cNvSpPr>
              <a:spLocks/>
            </p:cNvSpPr>
            <p:nvPr/>
          </p:nvSpPr>
          <p:spPr bwMode="auto">
            <a:xfrm>
              <a:off x="1577" y="1009"/>
              <a:ext cx="1956" cy="2420"/>
            </a:xfrm>
            <a:custGeom>
              <a:avLst/>
              <a:gdLst>
                <a:gd name="T0" fmla="*/ 1 w 21600"/>
                <a:gd name="T1" fmla="*/ 3 h 21600"/>
                <a:gd name="T2" fmla="*/ 1 w 21600"/>
                <a:gd name="T3" fmla="*/ 3 h 21600"/>
                <a:gd name="T4" fmla="*/ 0 w 21600"/>
                <a:gd name="T5" fmla="*/ 3 h 21600"/>
                <a:gd name="T6" fmla="*/ 0 w 21600"/>
                <a:gd name="T7" fmla="*/ 3 h 21600"/>
                <a:gd name="T8" fmla="*/ 0 w 21600"/>
                <a:gd name="T9" fmla="*/ 1 h 21600"/>
                <a:gd name="T10" fmla="*/ 0 w 21600"/>
                <a:gd name="T11" fmla="*/ 0 h 21600"/>
                <a:gd name="T12" fmla="*/ 1 w 21600"/>
                <a:gd name="T13" fmla="*/ 0 h 21600"/>
                <a:gd name="T14" fmla="*/ 1 w 21600"/>
                <a:gd name="T15" fmla="*/ 1 h 21600"/>
                <a:gd name="T16" fmla="*/ 1 w 21600"/>
                <a:gd name="T17" fmla="*/ 3 h 21600"/>
                <a:gd name="T18" fmla="*/ 1 w 21600"/>
                <a:gd name="T19" fmla="*/ 3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7075"/>
                  </a:moveTo>
                  <a:cubicBezTo>
                    <a:pt x="21600" y="19576"/>
                    <a:pt x="19028" y="21600"/>
                    <a:pt x="15931" y="21600"/>
                  </a:cubicBezTo>
                  <a:lnTo>
                    <a:pt x="5649" y="21600"/>
                  </a:lnTo>
                  <a:cubicBezTo>
                    <a:pt x="2552" y="21600"/>
                    <a:pt x="0" y="19576"/>
                    <a:pt x="0" y="17075"/>
                  </a:cubicBezTo>
                  <a:lnTo>
                    <a:pt x="0" y="4623"/>
                  </a:lnTo>
                  <a:cubicBezTo>
                    <a:pt x="0" y="2123"/>
                    <a:pt x="2552" y="0"/>
                    <a:pt x="5649" y="0"/>
                  </a:cubicBezTo>
                  <a:lnTo>
                    <a:pt x="15931" y="0"/>
                  </a:lnTo>
                  <a:cubicBezTo>
                    <a:pt x="19028" y="0"/>
                    <a:pt x="21600" y="2123"/>
                    <a:pt x="21600" y="4623"/>
                  </a:cubicBezTo>
                  <a:cubicBezTo>
                    <a:pt x="21600" y="4623"/>
                    <a:pt x="21600" y="17075"/>
                    <a:pt x="21600" y="17075"/>
                  </a:cubicBezTo>
                  <a:close/>
                  <a:moveTo>
                    <a:pt x="21600" y="17075"/>
                  </a:moveTo>
                </a:path>
              </a:pathLst>
            </a:custGeom>
            <a:solidFill>
              <a:srgbClr val="BCC6C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89" name="AutoShape 5"/>
            <p:cNvSpPr>
              <a:spLocks/>
            </p:cNvSpPr>
            <p:nvPr/>
          </p:nvSpPr>
          <p:spPr bwMode="auto">
            <a:xfrm>
              <a:off x="1799" y="1120"/>
              <a:ext cx="1523" cy="319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3 h 21600"/>
                <a:gd name="T4" fmla="*/ 0 w 21600"/>
                <a:gd name="T5" fmla="*/ 3 h 21600"/>
                <a:gd name="T6" fmla="*/ 0 w 21600"/>
                <a:gd name="T7" fmla="*/ 3 h 21600"/>
                <a:gd name="T8" fmla="*/ 0 w 21600"/>
                <a:gd name="T9" fmla="*/ 5 h 21600"/>
                <a:gd name="T10" fmla="*/ 0 w 21600"/>
                <a:gd name="T11" fmla="*/ 5 h 21600"/>
                <a:gd name="T12" fmla="*/ 0 w 21600"/>
                <a:gd name="T13" fmla="*/ 6 h 21600"/>
                <a:gd name="T14" fmla="*/ 0 w 21600"/>
                <a:gd name="T15" fmla="*/ 9 h 21600"/>
                <a:gd name="T16" fmla="*/ 0 w 21600"/>
                <a:gd name="T17" fmla="*/ 10 h 21600"/>
                <a:gd name="T18" fmla="*/ 0 w 21600"/>
                <a:gd name="T19" fmla="*/ 9 h 21600"/>
                <a:gd name="T20" fmla="*/ 0 w 21600"/>
                <a:gd name="T21" fmla="*/ 7 h 21600"/>
                <a:gd name="T22" fmla="*/ 0 w 21600"/>
                <a:gd name="T23" fmla="*/ 7 h 21600"/>
                <a:gd name="T24" fmla="*/ 0 w 21600"/>
                <a:gd name="T25" fmla="*/ 9 h 21600"/>
                <a:gd name="T26" fmla="*/ 0 w 21600"/>
                <a:gd name="T27" fmla="*/ 10 h 21600"/>
                <a:gd name="T28" fmla="*/ 1 w 21600"/>
                <a:gd name="T29" fmla="*/ 9 h 21600"/>
                <a:gd name="T30" fmla="*/ 1 w 21600"/>
                <a:gd name="T31" fmla="*/ 6 h 21600"/>
                <a:gd name="T32" fmla="*/ 0 w 21600"/>
                <a:gd name="T33" fmla="*/ 5 h 21600"/>
                <a:gd name="T34" fmla="*/ 1 w 21600"/>
                <a:gd name="T35" fmla="*/ 5 h 21600"/>
                <a:gd name="T36" fmla="*/ 1 w 21600"/>
                <a:gd name="T37" fmla="*/ 3 h 21600"/>
                <a:gd name="T38" fmla="*/ 1 w 21600"/>
                <a:gd name="T39" fmla="*/ 3 h 21600"/>
                <a:gd name="T40" fmla="*/ 1 w 21600"/>
                <a:gd name="T41" fmla="*/ 3 h 21600"/>
                <a:gd name="T42" fmla="*/ 0 w 21600"/>
                <a:gd name="T43" fmla="*/ 0 h 21600"/>
                <a:gd name="T44" fmla="*/ 0 w 21600"/>
                <a:gd name="T45" fmla="*/ 0 h 21600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</a:gdLst>
              <a:ahLst/>
              <a:cxnLst>
                <a:cxn ang="T46">
                  <a:pos x="T0" y="T1"/>
                </a:cxn>
                <a:cxn ang="T47">
                  <a:pos x="T2" y="T3"/>
                </a:cxn>
                <a:cxn ang="T48">
                  <a:pos x="T4" y="T5"/>
                </a:cxn>
                <a:cxn ang="T49">
                  <a:pos x="T6" y="T7"/>
                </a:cxn>
                <a:cxn ang="T50">
                  <a:pos x="T8" y="T9"/>
                </a:cxn>
                <a:cxn ang="T51">
                  <a:pos x="T10" y="T11"/>
                </a:cxn>
                <a:cxn ang="T52">
                  <a:pos x="T12" y="T13"/>
                </a:cxn>
                <a:cxn ang="T53">
                  <a:pos x="T14" y="T15"/>
                </a:cxn>
                <a:cxn ang="T54">
                  <a:pos x="T16" y="T17"/>
                </a:cxn>
                <a:cxn ang="T55">
                  <a:pos x="T18" y="T19"/>
                </a:cxn>
                <a:cxn ang="T56">
                  <a:pos x="T20" y="T21"/>
                </a:cxn>
                <a:cxn ang="T57">
                  <a:pos x="T22" y="T23"/>
                </a:cxn>
                <a:cxn ang="T58">
                  <a:pos x="T24" y="T25"/>
                </a:cxn>
                <a:cxn ang="T59">
                  <a:pos x="T26" y="T27"/>
                </a:cxn>
                <a:cxn ang="T60">
                  <a:pos x="T28" y="T29"/>
                </a:cxn>
                <a:cxn ang="T61">
                  <a:pos x="T30" y="T31"/>
                </a:cxn>
                <a:cxn ang="T62">
                  <a:pos x="T32" y="T33"/>
                </a:cxn>
                <a:cxn ang="T63">
                  <a:pos x="T34" y="T35"/>
                </a:cxn>
                <a:cxn ang="T64">
                  <a:pos x="T36" y="T37"/>
                </a:cxn>
                <a:cxn ang="T65">
                  <a:pos x="T38" y="T39"/>
                </a:cxn>
                <a:cxn ang="T66">
                  <a:pos x="T40" y="T41"/>
                </a:cxn>
                <a:cxn ang="T67">
                  <a:pos x="T42" y="T43"/>
                </a:cxn>
                <a:cxn ang="T68">
                  <a:pos x="T44" y="T45"/>
                </a:cxn>
              </a:cxnLst>
              <a:rect l="0" t="0" r="r" b="b"/>
              <a:pathLst>
                <a:path w="21600" h="21600">
                  <a:moveTo>
                    <a:pt x="10800" y="0"/>
                  </a:moveTo>
                  <a:cubicBezTo>
                    <a:pt x="4749" y="0"/>
                    <a:pt x="0" y="2526"/>
                    <a:pt x="0" y="5642"/>
                  </a:cubicBezTo>
                  <a:lnTo>
                    <a:pt x="0" y="6723"/>
                  </a:lnTo>
                  <a:lnTo>
                    <a:pt x="0" y="7089"/>
                  </a:lnTo>
                  <a:lnTo>
                    <a:pt x="0" y="10729"/>
                  </a:lnTo>
                  <a:cubicBezTo>
                    <a:pt x="0" y="10999"/>
                    <a:pt x="72" y="11261"/>
                    <a:pt x="197" y="11514"/>
                  </a:cubicBezTo>
                  <a:cubicBezTo>
                    <a:pt x="71" y="11719"/>
                    <a:pt x="0" y="11935"/>
                    <a:pt x="0" y="12159"/>
                  </a:cubicBezTo>
                  <a:lnTo>
                    <a:pt x="0" y="19311"/>
                  </a:lnTo>
                  <a:cubicBezTo>
                    <a:pt x="0" y="20575"/>
                    <a:pt x="2077" y="21600"/>
                    <a:pt x="4730" y="21600"/>
                  </a:cubicBezTo>
                  <a:cubicBezTo>
                    <a:pt x="7383" y="21600"/>
                    <a:pt x="9460" y="20575"/>
                    <a:pt x="9460" y="19311"/>
                  </a:cubicBezTo>
                  <a:lnTo>
                    <a:pt x="9460" y="14238"/>
                  </a:lnTo>
                  <a:lnTo>
                    <a:pt x="11982" y="14238"/>
                  </a:lnTo>
                  <a:lnTo>
                    <a:pt x="11982" y="19311"/>
                  </a:lnTo>
                  <a:cubicBezTo>
                    <a:pt x="11982" y="20575"/>
                    <a:pt x="14139" y="21600"/>
                    <a:pt x="16791" y="21600"/>
                  </a:cubicBezTo>
                  <a:cubicBezTo>
                    <a:pt x="19444" y="21600"/>
                    <a:pt x="21600" y="20575"/>
                    <a:pt x="21600" y="19311"/>
                  </a:cubicBezTo>
                  <a:lnTo>
                    <a:pt x="21600" y="12159"/>
                  </a:lnTo>
                  <a:cubicBezTo>
                    <a:pt x="21600" y="11935"/>
                    <a:pt x="21530" y="11719"/>
                    <a:pt x="21403" y="11514"/>
                  </a:cubicBezTo>
                  <a:cubicBezTo>
                    <a:pt x="21527" y="11261"/>
                    <a:pt x="21600" y="10999"/>
                    <a:pt x="21600" y="10729"/>
                  </a:cubicBezTo>
                  <a:lnTo>
                    <a:pt x="21600" y="7089"/>
                  </a:lnTo>
                  <a:lnTo>
                    <a:pt x="21600" y="6723"/>
                  </a:lnTo>
                  <a:lnTo>
                    <a:pt x="21600" y="5642"/>
                  </a:lnTo>
                  <a:cubicBezTo>
                    <a:pt x="21600" y="2526"/>
                    <a:pt x="16852" y="0"/>
                    <a:pt x="10800" y="0"/>
                  </a:cubicBezTo>
                  <a:close/>
                  <a:moveTo>
                    <a:pt x="10800" y="0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0" name="AutoShape 6"/>
            <p:cNvSpPr>
              <a:spLocks/>
            </p:cNvSpPr>
            <p:nvPr/>
          </p:nvSpPr>
          <p:spPr bwMode="auto">
            <a:xfrm>
              <a:off x="2888" y="355"/>
              <a:ext cx="1069" cy="1478"/>
            </a:xfrm>
            <a:custGeom>
              <a:avLst/>
              <a:gdLst>
                <a:gd name="T0" fmla="*/ 0 w 19437"/>
                <a:gd name="T1" fmla="*/ 0 h 21352"/>
                <a:gd name="T2" fmla="*/ 0 w 19437"/>
                <a:gd name="T3" fmla="*/ 0 h 21352"/>
                <a:gd name="T4" fmla="*/ 0 w 19437"/>
                <a:gd name="T5" fmla="*/ 0 h 21352"/>
                <a:gd name="T6" fmla="*/ 0 w 19437"/>
                <a:gd name="T7" fmla="*/ 0 h 21352"/>
                <a:gd name="T8" fmla="*/ 0 w 19437"/>
                <a:gd name="T9" fmla="*/ 0 h 21352"/>
                <a:gd name="T10" fmla="*/ 0 w 19437"/>
                <a:gd name="T11" fmla="*/ 0 h 21352"/>
                <a:gd name="T12" fmla="*/ 0 w 19437"/>
                <a:gd name="T13" fmla="*/ 0 h 21352"/>
                <a:gd name="T14" fmla="*/ 0 w 19437"/>
                <a:gd name="T15" fmla="*/ 0 h 21352"/>
                <a:gd name="T16" fmla="*/ 0 w 19437"/>
                <a:gd name="T17" fmla="*/ 0 h 21352"/>
                <a:gd name="T18" fmla="*/ 0 w 19437"/>
                <a:gd name="T19" fmla="*/ 0 h 21352"/>
                <a:gd name="T20" fmla="*/ 0 w 19437"/>
                <a:gd name="T21" fmla="*/ 0 h 21352"/>
                <a:gd name="T22" fmla="*/ 0 w 19437"/>
                <a:gd name="T23" fmla="*/ 0 h 2135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19437" h="21352">
                  <a:moveTo>
                    <a:pt x="3078" y="2576"/>
                  </a:moveTo>
                  <a:cubicBezTo>
                    <a:pt x="3078" y="2576"/>
                    <a:pt x="5292" y="1660"/>
                    <a:pt x="9430" y="1813"/>
                  </a:cubicBezTo>
                  <a:cubicBezTo>
                    <a:pt x="13568" y="1965"/>
                    <a:pt x="15974" y="4942"/>
                    <a:pt x="16263" y="6469"/>
                  </a:cubicBezTo>
                  <a:cubicBezTo>
                    <a:pt x="16552" y="7995"/>
                    <a:pt x="16455" y="14330"/>
                    <a:pt x="8564" y="16696"/>
                  </a:cubicBezTo>
                  <a:cubicBezTo>
                    <a:pt x="672" y="19062"/>
                    <a:pt x="2308" y="20512"/>
                    <a:pt x="2308" y="20512"/>
                  </a:cubicBezTo>
                  <a:lnTo>
                    <a:pt x="3848" y="21352"/>
                  </a:lnTo>
                  <a:cubicBezTo>
                    <a:pt x="3848" y="21352"/>
                    <a:pt x="12379" y="18528"/>
                    <a:pt x="16342" y="14712"/>
                  </a:cubicBezTo>
                  <a:cubicBezTo>
                    <a:pt x="20305" y="10895"/>
                    <a:pt x="19920" y="6011"/>
                    <a:pt x="18188" y="3645"/>
                  </a:cubicBezTo>
                  <a:cubicBezTo>
                    <a:pt x="16455" y="1279"/>
                    <a:pt x="14242" y="363"/>
                    <a:pt x="10777" y="57"/>
                  </a:cubicBezTo>
                  <a:cubicBezTo>
                    <a:pt x="7313" y="-248"/>
                    <a:pt x="2062" y="702"/>
                    <a:pt x="384" y="2194"/>
                  </a:cubicBezTo>
                  <a:cubicBezTo>
                    <a:pt x="-1295" y="3687"/>
                    <a:pt x="3078" y="2576"/>
                    <a:pt x="3078" y="2576"/>
                  </a:cubicBezTo>
                  <a:close/>
                  <a:moveTo>
                    <a:pt x="3078" y="2576"/>
                  </a:moveTo>
                </a:path>
              </a:pathLst>
            </a:custGeom>
            <a:solidFill>
              <a:srgbClr val="859AA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1" name="AutoShape 7"/>
            <p:cNvSpPr>
              <a:spLocks/>
            </p:cNvSpPr>
            <p:nvPr/>
          </p:nvSpPr>
          <p:spPr bwMode="auto">
            <a:xfrm>
              <a:off x="3022" y="1309"/>
              <a:ext cx="1578" cy="657"/>
            </a:xfrm>
            <a:custGeom>
              <a:avLst/>
              <a:gdLst>
                <a:gd name="T0" fmla="*/ 1 w 21114"/>
                <a:gd name="T1" fmla="*/ 0 h 20825"/>
                <a:gd name="T2" fmla="*/ 1 w 21114"/>
                <a:gd name="T3" fmla="*/ 0 h 20825"/>
                <a:gd name="T4" fmla="*/ 1 w 21114"/>
                <a:gd name="T5" fmla="*/ 0 h 20825"/>
                <a:gd name="T6" fmla="*/ 1 w 21114"/>
                <a:gd name="T7" fmla="*/ 0 h 20825"/>
                <a:gd name="T8" fmla="*/ 0 w 21114"/>
                <a:gd name="T9" fmla="*/ 0 h 20825"/>
                <a:gd name="T10" fmla="*/ 0 w 21114"/>
                <a:gd name="T11" fmla="*/ 0 h 20825"/>
                <a:gd name="T12" fmla="*/ 0 w 21114"/>
                <a:gd name="T13" fmla="*/ 0 h 20825"/>
                <a:gd name="T14" fmla="*/ 0 w 21114"/>
                <a:gd name="T15" fmla="*/ 0 h 20825"/>
                <a:gd name="T16" fmla="*/ 0 w 21114"/>
                <a:gd name="T17" fmla="*/ 0 h 20825"/>
                <a:gd name="T18" fmla="*/ 1 w 21114"/>
                <a:gd name="T19" fmla="*/ 0 h 20825"/>
                <a:gd name="T20" fmla="*/ 1 w 21114"/>
                <a:gd name="T21" fmla="*/ 0 h 20825"/>
                <a:gd name="T22" fmla="*/ 1 w 21114"/>
                <a:gd name="T23" fmla="*/ 0 h 20825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1114" h="20825">
                  <a:moveTo>
                    <a:pt x="19962" y="4621"/>
                  </a:moveTo>
                  <a:cubicBezTo>
                    <a:pt x="19146" y="4867"/>
                    <a:pt x="17966" y="5605"/>
                    <a:pt x="15940" y="5916"/>
                  </a:cubicBezTo>
                  <a:cubicBezTo>
                    <a:pt x="16194" y="5502"/>
                    <a:pt x="16453" y="4963"/>
                    <a:pt x="16635" y="4286"/>
                  </a:cubicBezTo>
                  <a:cubicBezTo>
                    <a:pt x="17130" y="2444"/>
                    <a:pt x="16422" y="1606"/>
                    <a:pt x="15856" y="2109"/>
                  </a:cubicBezTo>
                  <a:cubicBezTo>
                    <a:pt x="15461" y="2460"/>
                    <a:pt x="13757" y="4684"/>
                    <a:pt x="12763" y="5998"/>
                  </a:cubicBezTo>
                  <a:cubicBezTo>
                    <a:pt x="12065" y="5938"/>
                    <a:pt x="11309" y="5836"/>
                    <a:pt x="10476" y="5665"/>
                  </a:cubicBezTo>
                  <a:cubicBezTo>
                    <a:pt x="4740" y="4485"/>
                    <a:pt x="1440" y="0"/>
                    <a:pt x="1440" y="0"/>
                  </a:cubicBezTo>
                  <a:lnTo>
                    <a:pt x="0" y="16878"/>
                  </a:lnTo>
                  <a:cubicBezTo>
                    <a:pt x="0" y="16878"/>
                    <a:pt x="10850" y="21600"/>
                    <a:pt x="14467" y="20715"/>
                  </a:cubicBezTo>
                  <a:cubicBezTo>
                    <a:pt x="18084" y="19830"/>
                    <a:pt x="18607" y="18713"/>
                    <a:pt x="20103" y="15173"/>
                  </a:cubicBezTo>
                  <a:cubicBezTo>
                    <a:pt x="21600" y="11631"/>
                    <a:pt x="21334" y="4207"/>
                    <a:pt x="19962" y="4621"/>
                  </a:cubicBezTo>
                  <a:close/>
                  <a:moveTo>
                    <a:pt x="19962" y="4621"/>
                  </a:moveTo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2" name="AutoShape 8"/>
            <p:cNvSpPr>
              <a:spLocks/>
            </p:cNvSpPr>
            <p:nvPr/>
          </p:nvSpPr>
          <p:spPr bwMode="auto">
            <a:xfrm>
              <a:off x="1877" y="0"/>
              <a:ext cx="1345" cy="1975"/>
            </a:xfrm>
            <a:custGeom>
              <a:avLst/>
              <a:gdLst>
                <a:gd name="T0" fmla="*/ 0 w 21600"/>
                <a:gd name="T1" fmla="*/ 1 h 21600"/>
                <a:gd name="T2" fmla="*/ 0 w 21600"/>
                <a:gd name="T3" fmla="*/ 2 h 21600"/>
                <a:gd name="T4" fmla="*/ 0 w 21600"/>
                <a:gd name="T5" fmla="*/ 2 h 21600"/>
                <a:gd name="T6" fmla="*/ 0 w 21600"/>
                <a:gd name="T7" fmla="*/ 1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1 h 21600"/>
                <a:gd name="T18" fmla="*/ 0 w 21600"/>
                <a:gd name="T19" fmla="*/ 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5551"/>
                  </a:moveTo>
                  <a:cubicBezTo>
                    <a:pt x="21600" y="18898"/>
                    <a:pt x="17536" y="21600"/>
                    <a:pt x="12612" y="21600"/>
                  </a:cubicBezTo>
                  <a:lnTo>
                    <a:pt x="8902" y="21600"/>
                  </a:lnTo>
                  <a:cubicBezTo>
                    <a:pt x="3977" y="21600"/>
                    <a:pt x="0" y="18898"/>
                    <a:pt x="0" y="15551"/>
                  </a:cubicBezTo>
                  <a:lnTo>
                    <a:pt x="0" y="6061"/>
                  </a:lnTo>
                  <a:cubicBezTo>
                    <a:pt x="0" y="2714"/>
                    <a:pt x="3977" y="0"/>
                    <a:pt x="8902" y="0"/>
                  </a:cubicBezTo>
                  <a:lnTo>
                    <a:pt x="12612" y="0"/>
                  </a:lnTo>
                  <a:cubicBezTo>
                    <a:pt x="17536" y="0"/>
                    <a:pt x="21600" y="2714"/>
                    <a:pt x="21600" y="6061"/>
                  </a:cubicBezTo>
                  <a:cubicBezTo>
                    <a:pt x="21600" y="6061"/>
                    <a:pt x="21600" y="15551"/>
                    <a:pt x="21600" y="15551"/>
                  </a:cubicBezTo>
                  <a:close/>
                  <a:moveTo>
                    <a:pt x="21600" y="15551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3" name="AutoShape 9"/>
            <p:cNvSpPr>
              <a:spLocks/>
            </p:cNvSpPr>
            <p:nvPr/>
          </p:nvSpPr>
          <p:spPr bwMode="auto">
            <a:xfrm>
              <a:off x="2010" y="432"/>
              <a:ext cx="1089" cy="93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0951"/>
                  </a:moveTo>
                  <a:cubicBezTo>
                    <a:pt x="21600" y="16832"/>
                    <a:pt x="17513" y="21600"/>
                    <a:pt x="12472" y="21600"/>
                  </a:cubicBezTo>
                  <a:lnTo>
                    <a:pt x="9128" y="21600"/>
                  </a:lnTo>
                  <a:cubicBezTo>
                    <a:pt x="4087" y="21600"/>
                    <a:pt x="0" y="16832"/>
                    <a:pt x="0" y="10951"/>
                  </a:cubicBezTo>
                  <a:lnTo>
                    <a:pt x="0" y="10649"/>
                  </a:lnTo>
                  <a:cubicBezTo>
                    <a:pt x="0" y="4768"/>
                    <a:pt x="4087" y="0"/>
                    <a:pt x="9128" y="0"/>
                  </a:cubicBezTo>
                  <a:lnTo>
                    <a:pt x="12472" y="0"/>
                  </a:lnTo>
                  <a:cubicBezTo>
                    <a:pt x="17513" y="0"/>
                    <a:pt x="21600" y="4768"/>
                    <a:pt x="21600" y="10649"/>
                  </a:cubicBezTo>
                  <a:cubicBezTo>
                    <a:pt x="21600" y="10649"/>
                    <a:pt x="21600" y="10951"/>
                    <a:pt x="21600" y="10951"/>
                  </a:cubicBezTo>
                  <a:close/>
                  <a:moveTo>
                    <a:pt x="21600" y="10951"/>
                  </a:moveTo>
                </a:path>
              </a:pathLst>
            </a:custGeom>
            <a:solidFill>
              <a:srgbClr val="44576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4" name="AutoShape 10"/>
            <p:cNvSpPr>
              <a:spLocks/>
            </p:cNvSpPr>
            <p:nvPr/>
          </p:nvSpPr>
          <p:spPr bwMode="auto">
            <a:xfrm>
              <a:off x="3233" y="399"/>
              <a:ext cx="57" cy="9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6702" y="21045"/>
                    <a:pt x="13892" y="20581"/>
                    <a:pt x="21600" y="20253"/>
                  </a:cubicBezTo>
                  <a:cubicBezTo>
                    <a:pt x="21128" y="11699"/>
                    <a:pt x="20127" y="0"/>
                    <a:pt x="20127" y="0"/>
                  </a:cubicBezTo>
                  <a:cubicBezTo>
                    <a:pt x="20127" y="0"/>
                    <a:pt x="0" y="216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5" name="AutoShape 11"/>
            <p:cNvSpPr>
              <a:spLocks/>
            </p:cNvSpPr>
            <p:nvPr/>
          </p:nvSpPr>
          <p:spPr bwMode="auto">
            <a:xfrm>
              <a:off x="3788" y="854"/>
              <a:ext cx="55" cy="2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600" y="14983"/>
                  </a:moveTo>
                  <a:cubicBezTo>
                    <a:pt x="21600" y="14983"/>
                    <a:pt x="11700" y="8286"/>
                    <a:pt x="0" y="0"/>
                  </a:cubicBezTo>
                  <a:cubicBezTo>
                    <a:pt x="108" y="6728"/>
                    <a:pt x="190" y="13882"/>
                    <a:pt x="155" y="21600"/>
                  </a:cubicBezTo>
                  <a:cubicBezTo>
                    <a:pt x="155" y="21600"/>
                    <a:pt x="21600" y="14983"/>
                    <a:pt x="21600" y="14983"/>
                  </a:cubicBezTo>
                  <a:close/>
                  <a:moveTo>
                    <a:pt x="21600" y="14983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6" name="AutoShape 12"/>
            <p:cNvSpPr>
              <a:spLocks/>
            </p:cNvSpPr>
            <p:nvPr/>
          </p:nvSpPr>
          <p:spPr bwMode="auto">
            <a:xfrm>
              <a:off x="3611" y="532"/>
              <a:ext cx="84" cy="4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11682"/>
                  </a:moveTo>
                  <a:cubicBezTo>
                    <a:pt x="2192" y="14861"/>
                    <a:pt x="4328" y="18149"/>
                    <a:pt x="6372" y="21600"/>
                  </a:cubicBezTo>
                  <a:cubicBezTo>
                    <a:pt x="13785" y="10729"/>
                    <a:pt x="21600" y="0"/>
                    <a:pt x="21600" y="0"/>
                  </a:cubicBezTo>
                  <a:cubicBezTo>
                    <a:pt x="21600" y="0"/>
                    <a:pt x="0" y="11682"/>
                    <a:pt x="0" y="11682"/>
                  </a:cubicBezTo>
                  <a:close/>
                  <a:moveTo>
                    <a:pt x="0" y="11682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7" name="AutoShape 13"/>
            <p:cNvSpPr>
              <a:spLocks/>
            </p:cNvSpPr>
            <p:nvPr/>
          </p:nvSpPr>
          <p:spPr bwMode="auto">
            <a:xfrm>
              <a:off x="3555" y="477"/>
              <a:ext cx="99" cy="5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5257" y="21600"/>
                  </a:moveTo>
                  <a:lnTo>
                    <a:pt x="21600" y="0"/>
                  </a:lnTo>
                  <a:lnTo>
                    <a:pt x="0" y="16742"/>
                  </a:lnTo>
                  <a:cubicBezTo>
                    <a:pt x="1801" y="18252"/>
                    <a:pt x="3544" y="19901"/>
                    <a:pt x="5257" y="21600"/>
                  </a:cubicBezTo>
                  <a:close/>
                  <a:moveTo>
                    <a:pt x="5257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8" name="AutoShape 14"/>
            <p:cNvSpPr>
              <a:spLocks/>
            </p:cNvSpPr>
            <p:nvPr/>
          </p:nvSpPr>
          <p:spPr bwMode="auto">
            <a:xfrm>
              <a:off x="3755" y="732"/>
              <a:ext cx="106" cy="1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514" y="0"/>
                    <a:pt x="1030" y="14502"/>
                    <a:pt x="1477" y="21600"/>
                  </a:cubicBezTo>
                  <a:lnTo>
                    <a:pt x="21600" y="0"/>
                  </a:lnTo>
                  <a:cubicBezTo>
                    <a:pt x="21600" y="0"/>
                    <a:pt x="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399" name="AutoShape 15"/>
            <p:cNvSpPr>
              <a:spLocks/>
            </p:cNvSpPr>
            <p:nvPr/>
          </p:nvSpPr>
          <p:spPr bwMode="auto">
            <a:xfrm>
              <a:off x="3533" y="1398"/>
              <a:ext cx="50" cy="5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10721" y="0"/>
                  </a:lnTo>
                  <a:cubicBezTo>
                    <a:pt x="7245" y="2463"/>
                    <a:pt x="3704" y="4896"/>
                    <a:pt x="0" y="7271"/>
                  </a:cubicBezTo>
                  <a:cubicBezTo>
                    <a:pt x="0" y="7271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0" name="AutoShape 16"/>
            <p:cNvSpPr>
              <a:spLocks/>
            </p:cNvSpPr>
            <p:nvPr/>
          </p:nvSpPr>
          <p:spPr bwMode="auto">
            <a:xfrm>
              <a:off x="3311" y="399"/>
              <a:ext cx="46" cy="8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17457" y="21277"/>
                  </a:moveTo>
                  <a:lnTo>
                    <a:pt x="21600" y="0"/>
                  </a:lnTo>
                  <a:cubicBezTo>
                    <a:pt x="21600" y="0"/>
                    <a:pt x="8492" y="12379"/>
                    <a:pt x="0" y="21600"/>
                  </a:cubicBezTo>
                  <a:cubicBezTo>
                    <a:pt x="5613" y="21435"/>
                    <a:pt x="11442" y="21328"/>
                    <a:pt x="17457" y="21277"/>
                  </a:cubicBezTo>
                  <a:close/>
                  <a:moveTo>
                    <a:pt x="17457" y="21277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1" name="AutoShape 17"/>
            <p:cNvSpPr>
              <a:spLocks/>
            </p:cNvSpPr>
            <p:nvPr/>
          </p:nvSpPr>
          <p:spPr bwMode="auto">
            <a:xfrm>
              <a:off x="3655" y="1276"/>
              <a:ext cx="36" cy="4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7895" y="0"/>
                  </a:lnTo>
                  <a:cubicBezTo>
                    <a:pt x="5314" y="2719"/>
                    <a:pt x="2758" y="5440"/>
                    <a:pt x="0" y="8124"/>
                  </a:cubicBezTo>
                  <a:cubicBezTo>
                    <a:pt x="0" y="8124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2" name="AutoShape 18"/>
            <p:cNvSpPr>
              <a:spLocks/>
            </p:cNvSpPr>
            <p:nvPr/>
          </p:nvSpPr>
          <p:spPr bwMode="auto">
            <a:xfrm>
              <a:off x="3388" y="432"/>
              <a:ext cx="61" cy="5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9094" y="21107"/>
                  </a:moveTo>
                  <a:cubicBezTo>
                    <a:pt x="10590" y="21180"/>
                    <a:pt x="12000" y="21466"/>
                    <a:pt x="13473" y="21600"/>
                  </a:cubicBezTo>
                  <a:lnTo>
                    <a:pt x="21600" y="0"/>
                  </a:lnTo>
                  <a:lnTo>
                    <a:pt x="0" y="20828"/>
                  </a:lnTo>
                  <a:cubicBezTo>
                    <a:pt x="3012" y="20908"/>
                    <a:pt x="5981" y="20942"/>
                    <a:pt x="9094" y="21107"/>
                  </a:cubicBezTo>
                  <a:close/>
                  <a:moveTo>
                    <a:pt x="9094" y="21107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3" name="AutoShape 19"/>
            <p:cNvSpPr>
              <a:spLocks/>
            </p:cNvSpPr>
            <p:nvPr/>
          </p:nvSpPr>
          <p:spPr bwMode="auto">
            <a:xfrm>
              <a:off x="3700" y="1198"/>
              <a:ext cx="37" cy="4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7119" y="0"/>
                  </a:moveTo>
                  <a:cubicBezTo>
                    <a:pt x="4858" y="3814"/>
                    <a:pt x="2504" y="7616"/>
                    <a:pt x="0" y="11407"/>
                  </a:cubicBezTo>
                  <a:lnTo>
                    <a:pt x="21600" y="21600"/>
                  </a:lnTo>
                  <a:cubicBezTo>
                    <a:pt x="21600" y="21600"/>
                    <a:pt x="15355" y="12198"/>
                    <a:pt x="7119" y="0"/>
                  </a:cubicBezTo>
                  <a:close/>
                  <a:moveTo>
                    <a:pt x="7119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4" name="AutoShape 20"/>
            <p:cNvSpPr>
              <a:spLocks/>
            </p:cNvSpPr>
            <p:nvPr/>
          </p:nvSpPr>
          <p:spPr bwMode="auto">
            <a:xfrm>
              <a:off x="3600" y="1331"/>
              <a:ext cx="65" cy="8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7092" y="0"/>
                  </a:moveTo>
                  <a:cubicBezTo>
                    <a:pt x="4823" y="2107"/>
                    <a:pt x="2467" y="4188"/>
                    <a:pt x="0" y="6241"/>
                  </a:cubicBezTo>
                  <a:lnTo>
                    <a:pt x="21600" y="21600"/>
                  </a:lnTo>
                  <a:cubicBezTo>
                    <a:pt x="21600" y="21600"/>
                    <a:pt x="7092" y="0"/>
                    <a:pt x="7092" y="0"/>
                  </a:cubicBezTo>
                  <a:close/>
                  <a:moveTo>
                    <a:pt x="7092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5" name="AutoShape 21"/>
            <p:cNvSpPr>
              <a:spLocks/>
            </p:cNvSpPr>
            <p:nvPr/>
          </p:nvSpPr>
          <p:spPr bwMode="auto">
            <a:xfrm>
              <a:off x="3777" y="1021"/>
              <a:ext cx="69" cy="2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1333" y="0"/>
                  </a:moveTo>
                  <a:cubicBezTo>
                    <a:pt x="922" y="4963"/>
                    <a:pt x="483" y="9966"/>
                    <a:pt x="0" y="15044"/>
                  </a:cubicBezTo>
                  <a:lnTo>
                    <a:pt x="21600" y="21600"/>
                  </a:lnTo>
                  <a:cubicBezTo>
                    <a:pt x="21600" y="21600"/>
                    <a:pt x="1333" y="0"/>
                    <a:pt x="1333" y="0"/>
                  </a:cubicBezTo>
                  <a:close/>
                  <a:moveTo>
                    <a:pt x="1333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6" name="AutoShape 22"/>
            <p:cNvSpPr>
              <a:spLocks/>
            </p:cNvSpPr>
            <p:nvPr/>
          </p:nvSpPr>
          <p:spPr bwMode="auto">
            <a:xfrm>
              <a:off x="3466" y="432"/>
              <a:ext cx="121" cy="7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9303" y="21600"/>
                  </a:moveTo>
                  <a:lnTo>
                    <a:pt x="21600" y="0"/>
                  </a:lnTo>
                  <a:lnTo>
                    <a:pt x="0" y="17439"/>
                  </a:lnTo>
                  <a:cubicBezTo>
                    <a:pt x="3223" y="18507"/>
                    <a:pt x="6334" y="19871"/>
                    <a:pt x="9303" y="21600"/>
                  </a:cubicBezTo>
                  <a:close/>
                  <a:moveTo>
                    <a:pt x="9303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7" name="AutoShape 23"/>
            <p:cNvSpPr>
              <a:spLocks/>
            </p:cNvSpPr>
            <p:nvPr/>
          </p:nvSpPr>
          <p:spPr bwMode="auto">
            <a:xfrm>
              <a:off x="3744" y="1120"/>
              <a:ext cx="40" cy="3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7199"/>
                  </a:moveTo>
                  <a:cubicBezTo>
                    <a:pt x="12072" y="15167"/>
                    <a:pt x="21600" y="21600"/>
                    <a:pt x="21600" y="21600"/>
                  </a:cubicBezTo>
                  <a:lnTo>
                    <a:pt x="2351" y="0"/>
                  </a:lnTo>
                  <a:cubicBezTo>
                    <a:pt x="1579" y="2392"/>
                    <a:pt x="813" y="4791"/>
                    <a:pt x="0" y="7199"/>
                  </a:cubicBezTo>
                  <a:close/>
                  <a:moveTo>
                    <a:pt x="0" y="7199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8" name="AutoShape 24"/>
            <p:cNvSpPr>
              <a:spLocks/>
            </p:cNvSpPr>
            <p:nvPr/>
          </p:nvSpPr>
          <p:spPr bwMode="auto">
            <a:xfrm>
              <a:off x="3788" y="943"/>
              <a:ext cx="80" cy="3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1070" y="0"/>
                  </a:moveTo>
                  <a:cubicBezTo>
                    <a:pt x="788" y="7008"/>
                    <a:pt x="439" y="14399"/>
                    <a:pt x="0" y="21600"/>
                  </a:cubicBezTo>
                  <a:lnTo>
                    <a:pt x="21600" y="21600"/>
                  </a:lnTo>
                  <a:cubicBezTo>
                    <a:pt x="21600" y="21600"/>
                    <a:pt x="1070" y="0"/>
                    <a:pt x="1070" y="0"/>
                  </a:cubicBezTo>
                  <a:close/>
                  <a:moveTo>
                    <a:pt x="1070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09" name="AutoShape 25"/>
            <p:cNvSpPr>
              <a:spLocks/>
            </p:cNvSpPr>
            <p:nvPr/>
          </p:nvSpPr>
          <p:spPr bwMode="auto">
            <a:xfrm>
              <a:off x="3777" y="765"/>
              <a:ext cx="116" cy="3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767" y="7653"/>
                    <a:pt x="1295" y="14805"/>
                    <a:pt x="1696" y="21600"/>
                  </a:cubicBezTo>
                  <a:cubicBezTo>
                    <a:pt x="11340" y="17080"/>
                    <a:pt x="21600" y="13400"/>
                    <a:pt x="21600" y="13400"/>
                  </a:cubicBezTo>
                  <a:cubicBezTo>
                    <a:pt x="21600" y="13400"/>
                    <a:pt x="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0" name="AutoShape 26"/>
            <p:cNvSpPr>
              <a:spLocks/>
            </p:cNvSpPr>
            <p:nvPr/>
          </p:nvSpPr>
          <p:spPr bwMode="auto">
            <a:xfrm>
              <a:off x="3666" y="566"/>
              <a:ext cx="142" cy="4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2930" y="21600"/>
                  </a:moveTo>
                  <a:lnTo>
                    <a:pt x="21600" y="0"/>
                  </a:lnTo>
                  <a:cubicBezTo>
                    <a:pt x="21600" y="0"/>
                    <a:pt x="9754" y="7254"/>
                    <a:pt x="0" y="12657"/>
                  </a:cubicBezTo>
                  <a:cubicBezTo>
                    <a:pt x="1010" y="15591"/>
                    <a:pt x="1991" y="18554"/>
                    <a:pt x="2930" y="21600"/>
                  </a:cubicBezTo>
                  <a:close/>
                  <a:moveTo>
                    <a:pt x="2930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1" name="AutoShape 27"/>
            <p:cNvSpPr>
              <a:spLocks/>
            </p:cNvSpPr>
            <p:nvPr/>
          </p:nvSpPr>
          <p:spPr bwMode="auto">
            <a:xfrm>
              <a:off x="3711" y="632"/>
              <a:ext cx="117" cy="4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6093" y="21600"/>
                  </a:moveTo>
                  <a:lnTo>
                    <a:pt x="21600" y="0"/>
                  </a:lnTo>
                  <a:lnTo>
                    <a:pt x="0" y="0"/>
                  </a:lnTo>
                  <a:cubicBezTo>
                    <a:pt x="2274" y="10244"/>
                    <a:pt x="4321" y="14380"/>
                    <a:pt x="6093" y="21600"/>
                  </a:cubicBezTo>
                  <a:close/>
                  <a:moveTo>
                    <a:pt x="6093" y="21600"/>
                  </a:moveTo>
                </a:path>
              </a:pathLst>
            </a:custGeom>
            <a:solidFill>
              <a:srgbClr val="46667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2" name="AutoShape 28"/>
            <p:cNvSpPr>
              <a:spLocks/>
            </p:cNvSpPr>
            <p:nvPr/>
          </p:nvSpPr>
          <p:spPr bwMode="auto">
            <a:xfrm>
              <a:off x="2410" y="499"/>
              <a:ext cx="641" cy="738"/>
            </a:xfrm>
            <a:custGeom>
              <a:avLst/>
              <a:gdLst>
                <a:gd name="T0" fmla="*/ 0 w 18678"/>
                <a:gd name="T1" fmla="*/ 0 h 20585"/>
                <a:gd name="T2" fmla="*/ 0 w 18678"/>
                <a:gd name="T3" fmla="*/ 0 h 20585"/>
                <a:gd name="T4" fmla="*/ 0 w 18678"/>
                <a:gd name="T5" fmla="*/ 0 h 20585"/>
                <a:gd name="T6" fmla="*/ 0 w 18678"/>
                <a:gd name="T7" fmla="*/ 0 h 20585"/>
                <a:gd name="T8" fmla="*/ 0 w 18678"/>
                <a:gd name="T9" fmla="*/ 0 h 20585"/>
                <a:gd name="T10" fmla="*/ 0 w 18678"/>
                <a:gd name="T11" fmla="*/ 0 h 20585"/>
                <a:gd name="T12" fmla="*/ 0 w 18678"/>
                <a:gd name="T13" fmla="*/ 0 h 20585"/>
                <a:gd name="T14" fmla="*/ 0 w 18678"/>
                <a:gd name="T15" fmla="*/ 0 h 20585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8678" h="20585">
                  <a:moveTo>
                    <a:pt x="6696" y="137"/>
                  </a:moveTo>
                  <a:cubicBezTo>
                    <a:pt x="6696" y="137"/>
                    <a:pt x="15952" y="-173"/>
                    <a:pt x="18010" y="6087"/>
                  </a:cubicBezTo>
                  <a:cubicBezTo>
                    <a:pt x="20067" y="12348"/>
                    <a:pt x="16980" y="19796"/>
                    <a:pt x="14101" y="20490"/>
                  </a:cubicBezTo>
                  <a:cubicBezTo>
                    <a:pt x="11222" y="21184"/>
                    <a:pt x="10192" y="18001"/>
                    <a:pt x="11632" y="13603"/>
                  </a:cubicBezTo>
                  <a:cubicBezTo>
                    <a:pt x="13073" y="9206"/>
                    <a:pt x="12662" y="3961"/>
                    <a:pt x="7725" y="4030"/>
                  </a:cubicBezTo>
                  <a:cubicBezTo>
                    <a:pt x="2788" y="4100"/>
                    <a:pt x="-1533" y="3170"/>
                    <a:pt x="525" y="1377"/>
                  </a:cubicBezTo>
                  <a:cubicBezTo>
                    <a:pt x="2582" y="-416"/>
                    <a:pt x="4417" y="9"/>
                    <a:pt x="6696" y="137"/>
                  </a:cubicBezTo>
                  <a:close/>
                  <a:moveTo>
                    <a:pt x="6696" y="137"/>
                  </a:moveTo>
                </a:path>
              </a:pathLst>
            </a:custGeom>
            <a:solidFill>
              <a:srgbClr val="7BA8B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3" name="AutoShape 29"/>
            <p:cNvSpPr>
              <a:spLocks/>
            </p:cNvSpPr>
            <p:nvPr/>
          </p:nvSpPr>
          <p:spPr bwMode="auto">
            <a:xfrm>
              <a:off x="1921" y="3562"/>
              <a:ext cx="452" cy="187"/>
            </a:xfrm>
            <a:custGeom>
              <a:avLst/>
              <a:gdLst>
                <a:gd name="T0" fmla="*/ 0 w 18193"/>
                <a:gd name="T1" fmla="*/ 0 h 20862"/>
                <a:gd name="T2" fmla="*/ 0 w 18193"/>
                <a:gd name="T3" fmla="*/ 0 h 20862"/>
                <a:gd name="T4" fmla="*/ 0 w 18193"/>
                <a:gd name="T5" fmla="*/ 0 h 20862"/>
                <a:gd name="T6" fmla="*/ 0 w 18193"/>
                <a:gd name="T7" fmla="*/ 0 h 20862"/>
                <a:gd name="T8" fmla="*/ 0 w 18193"/>
                <a:gd name="T9" fmla="*/ 0 h 20862"/>
                <a:gd name="T10" fmla="*/ 0 w 18193"/>
                <a:gd name="T11" fmla="*/ 0 h 20862"/>
                <a:gd name="T12" fmla="*/ 0 w 18193"/>
                <a:gd name="T13" fmla="*/ 0 h 20862"/>
                <a:gd name="T14" fmla="*/ 0 w 18193"/>
                <a:gd name="T15" fmla="*/ 0 h 20862"/>
                <a:gd name="T16" fmla="*/ 0 w 18193"/>
                <a:gd name="T17" fmla="*/ 0 h 20862"/>
                <a:gd name="T18" fmla="*/ 0 w 18193"/>
                <a:gd name="T19" fmla="*/ 0 h 2086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93" h="20862">
                  <a:moveTo>
                    <a:pt x="1947" y="0"/>
                  </a:moveTo>
                  <a:cubicBezTo>
                    <a:pt x="1947" y="0"/>
                    <a:pt x="5927" y="9030"/>
                    <a:pt x="11895" y="4712"/>
                  </a:cubicBezTo>
                  <a:cubicBezTo>
                    <a:pt x="17864" y="394"/>
                    <a:pt x="19852" y="1550"/>
                    <a:pt x="16727" y="5880"/>
                  </a:cubicBezTo>
                  <a:cubicBezTo>
                    <a:pt x="13600" y="10212"/>
                    <a:pt x="4933" y="11388"/>
                    <a:pt x="3937" y="9425"/>
                  </a:cubicBezTo>
                  <a:cubicBezTo>
                    <a:pt x="2942" y="7462"/>
                    <a:pt x="4505" y="14532"/>
                    <a:pt x="8911" y="16103"/>
                  </a:cubicBezTo>
                  <a:cubicBezTo>
                    <a:pt x="13316" y="17670"/>
                    <a:pt x="16443" y="14924"/>
                    <a:pt x="17295" y="13745"/>
                  </a:cubicBezTo>
                  <a:cubicBezTo>
                    <a:pt x="18148" y="12567"/>
                    <a:pt x="16727" y="21600"/>
                    <a:pt x="11895" y="20813"/>
                  </a:cubicBezTo>
                  <a:cubicBezTo>
                    <a:pt x="7063" y="20027"/>
                    <a:pt x="953" y="14976"/>
                    <a:pt x="953" y="10431"/>
                  </a:cubicBezTo>
                  <a:cubicBezTo>
                    <a:pt x="953" y="5890"/>
                    <a:pt x="-1748" y="1568"/>
                    <a:pt x="1947" y="0"/>
                  </a:cubicBezTo>
                  <a:close/>
                  <a:moveTo>
                    <a:pt x="1947" y="0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4" name="AutoShape 30"/>
            <p:cNvSpPr>
              <a:spLocks/>
            </p:cNvSpPr>
            <p:nvPr/>
          </p:nvSpPr>
          <p:spPr bwMode="auto">
            <a:xfrm>
              <a:off x="2766" y="3562"/>
              <a:ext cx="452" cy="187"/>
            </a:xfrm>
            <a:custGeom>
              <a:avLst/>
              <a:gdLst>
                <a:gd name="T0" fmla="*/ 0 w 18193"/>
                <a:gd name="T1" fmla="*/ 0 h 20862"/>
                <a:gd name="T2" fmla="*/ 0 w 18193"/>
                <a:gd name="T3" fmla="*/ 0 h 20862"/>
                <a:gd name="T4" fmla="*/ 0 w 18193"/>
                <a:gd name="T5" fmla="*/ 0 h 20862"/>
                <a:gd name="T6" fmla="*/ 0 w 18193"/>
                <a:gd name="T7" fmla="*/ 0 h 20862"/>
                <a:gd name="T8" fmla="*/ 0 w 18193"/>
                <a:gd name="T9" fmla="*/ 0 h 20862"/>
                <a:gd name="T10" fmla="*/ 0 w 18193"/>
                <a:gd name="T11" fmla="*/ 0 h 20862"/>
                <a:gd name="T12" fmla="*/ 0 w 18193"/>
                <a:gd name="T13" fmla="*/ 0 h 20862"/>
                <a:gd name="T14" fmla="*/ 0 w 18193"/>
                <a:gd name="T15" fmla="*/ 0 h 20862"/>
                <a:gd name="T16" fmla="*/ 0 w 18193"/>
                <a:gd name="T17" fmla="*/ 0 h 20862"/>
                <a:gd name="T18" fmla="*/ 0 w 18193"/>
                <a:gd name="T19" fmla="*/ 0 h 2086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93" h="20862">
                  <a:moveTo>
                    <a:pt x="1946" y="0"/>
                  </a:moveTo>
                  <a:cubicBezTo>
                    <a:pt x="1946" y="0"/>
                    <a:pt x="5926" y="9030"/>
                    <a:pt x="11895" y="4712"/>
                  </a:cubicBezTo>
                  <a:cubicBezTo>
                    <a:pt x="17864" y="394"/>
                    <a:pt x="19852" y="1550"/>
                    <a:pt x="16726" y="5880"/>
                  </a:cubicBezTo>
                  <a:cubicBezTo>
                    <a:pt x="13601" y="10212"/>
                    <a:pt x="4932" y="11388"/>
                    <a:pt x="3938" y="9425"/>
                  </a:cubicBezTo>
                  <a:cubicBezTo>
                    <a:pt x="2941" y="7462"/>
                    <a:pt x="4504" y="14532"/>
                    <a:pt x="8910" y="16103"/>
                  </a:cubicBezTo>
                  <a:cubicBezTo>
                    <a:pt x="13317" y="17670"/>
                    <a:pt x="16443" y="14924"/>
                    <a:pt x="17296" y="13745"/>
                  </a:cubicBezTo>
                  <a:cubicBezTo>
                    <a:pt x="18148" y="12567"/>
                    <a:pt x="16728" y="21600"/>
                    <a:pt x="11895" y="20813"/>
                  </a:cubicBezTo>
                  <a:cubicBezTo>
                    <a:pt x="7062" y="20027"/>
                    <a:pt x="953" y="14976"/>
                    <a:pt x="953" y="10431"/>
                  </a:cubicBezTo>
                  <a:cubicBezTo>
                    <a:pt x="953" y="5890"/>
                    <a:pt x="-1748" y="1568"/>
                    <a:pt x="1946" y="0"/>
                  </a:cubicBezTo>
                  <a:close/>
                  <a:moveTo>
                    <a:pt x="1946" y="0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5" name="AutoShape 31"/>
            <p:cNvSpPr>
              <a:spLocks/>
            </p:cNvSpPr>
            <p:nvPr/>
          </p:nvSpPr>
          <p:spPr bwMode="auto">
            <a:xfrm>
              <a:off x="1955" y="2952"/>
              <a:ext cx="480" cy="166"/>
            </a:xfrm>
            <a:custGeom>
              <a:avLst/>
              <a:gdLst>
                <a:gd name="T0" fmla="*/ 0 w 18187"/>
                <a:gd name="T1" fmla="*/ 0 h 19211"/>
                <a:gd name="T2" fmla="*/ 0 w 18187"/>
                <a:gd name="T3" fmla="*/ 0 h 19211"/>
                <a:gd name="T4" fmla="*/ 0 w 18187"/>
                <a:gd name="T5" fmla="*/ 0 h 19211"/>
                <a:gd name="T6" fmla="*/ 0 w 18187"/>
                <a:gd name="T7" fmla="*/ 0 h 19211"/>
                <a:gd name="T8" fmla="*/ 0 w 18187"/>
                <a:gd name="T9" fmla="*/ 0 h 19211"/>
                <a:gd name="T10" fmla="*/ 0 w 18187"/>
                <a:gd name="T11" fmla="*/ 0 h 19211"/>
                <a:gd name="T12" fmla="*/ 0 w 18187"/>
                <a:gd name="T13" fmla="*/ 0 h 19211"/>
                <a:gd name="T14" fmla="*/ 0 w 18187"/>
                <a:gd name="T15" fmla="*/ 0 h 19211"/>
                <a:gd name="T16" fmla="*/ 0 w 18187"/>
                <a:gd name="T17" fmla="*/ 0 h 19211"/>
                <a:gd name="T18" fmla="*/ 0 w 18187"/>
                <a:gd name="T19" fmla="*/ 0 h 19211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87" h="19211">
                  <a:moveTo>
                    <a:pt x="16371" y="5990"/>
                  </a:moveTo>
                  <a:cubicBezTo>
                    <a:pt x="16371" y="5990"/>
                    <a:pt x="11998" y="11565"/>
                    <a:pt x="6216" y="5065"/>
                  </a:cubicBezTo>
                  <a:cubicBezTo>
                    <a:pt x="435" y="-1435"/>
                    <a:pt x="-1604" y="-1440"/>
                    <a:pt x="1336" y="3683"/>
                  </a:cubicBezTo>
                  <a:cubicBezTo>
                    <a:pt x="4271" y="8809"/>
                    <a:pt x="12891" y="14010"/>
                    <a:pt x="13970" y="12863"/>
                  </a:cubicBezTo>
                  <a:cubicBezTo>
                    <a:pt x="15052" y="11716"/>
                    <a:pt x="13182" y="16833"/>
                    <a:pt x="8707" y="15996"/>
                  </a:cubicBezTo>
                  <a:cubicBezTo>
                    <a:pt x="4232" y="15155"/>
                    <a:pt x="1227" y="11344"/>
                    <a:pt x="424" y="9950"/>
                  </a:cubicBezTo>
                  <a:cubicBezTo>
                    <a:pt x="-377" y="8555"/>
                    <a:pt x="650" y="16759"/>
                    <a:pt x="5517" y="18463"/>
                  </a:cubicBezTo>
                  <a:cubicBezTo>
                    <a:pt x="10384" y="20160"/>
                    <a:pt x="16714" y="18931"/>
                    <a:pt x="16910" y="15155"/>
                  </a:cubicBezTo>
                  <a:cubicBezTo>
                    <a:pt x="17108" y="11374"/>
                    <a:pt x="19996" y="9093"/>
                    <a:pt x="16371" y="5990"/>
                  </a:cubicBezTo>
                  <a:close/>
                  <a:moveTo>
                    <a:pt x="16371" y="5990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6" name="AutoShape 32"/>
            <p:cNvSpPr>
              <a:spLocks/>
            </p:cNvSpPr>
            <p:nvPr/>
          </p:nvSpPr>
          <p:spPr bwMode="auto">
            <a:xfrm>
              <a:off x="2677" y="2952"/>
              <a:ext cx="467" cy="154"/>
            </a:xfrm>
            <a:custGeom>
              <a:avLst/>
              <a:gdLst>
                <a:gd name="T0" fmla="*/ 0 w 18187"/>
                <a:gd name="T1" fmla="*/ 0 h 19275"/>
                <a:gd name="T2" fmla="*/ 0 w 18187"/>
                <a:gd name="T3" fmla="*/ 0 h 19275"/>
                <a:gd name="T4" fmla="*/ 0 w 18187"/>
                <a:gd name="T5" fmla="*/ 0 h 19275"/>
                <a:gd name="T6" fmla="*/ 0 w 18187"/>
                <a:gd name="T7" fmla="*/ 0 h 19275"/>
                <a:gd name="T8" fmla="*/ 0 w 18187"/>
                <a:gd name="T9" fmla="*/ 0 h 19275"/>
                <a:gd name="T10" fmla="*/ 0 w 18187"/>
                <a:gd name="T11" fmla="*/ 0 h 19275"/>
                <a:gd name="T12" fmla="*/ 0 w 18187"/>
                <a:gd name="T13" fmla="*/ 0 h 19275"/>
                <a:gd name="T14" fmla="*/ 0 w 18187"/>
                <a:gd name="T15" fmla="*/ 0 h 19275"/>
                <a:gd name="T16" fmla="*/ 0 w 18187"/>
                <a:gd name="T17" fmla="*/ 0 h 19275"/>
                <a:gd name="T18" fmla="*/ 0 w 18187"/>
                <a:gd name="T19" fmla="*/ 0 h 1927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8187" h="19275">
                  <a:moveTo>
                    <a:pt x="1851" y="3710"/>
                  </a:moveTo>
                  <a:cubicBezTo>
                    <a:pt x="1851" y="3710"/>
                    <a:pt x="6112" y="10484"/>
                    <a:pt x="11947" y="4466"/>
                  </a:cubicBezTo>
                  <a:cubicBezTo>
                    <a:pt x="17783" y="-1554"/>
                    <a:pt x="19807" y="-1206"/>
                    <a:pt x="16814" y="3818"/>
                  </a:cubicBezTo>
                  <a:cubicBezTo>
                    <a:pt x="13826" y="8844"/>
                    <a:pt x="5190" y="12971"/>
                    <a:pt x="4137" y="11547"/>
                  </a:cubicBezTo>
                  <a:cubicBezTo>
                    <a:pt x="3078" y="10118"/>
                    <a:pt x="4860" y="15969"/>
                    <a:pt x="9316" y="15839"/>
                  </a:cubicBezTo>
                  <a:cubicBezTo>
                    <a:pt x="13771" y="15703"/>
                    <a:pt x="16811" y="12111"/>
                    <a:pt x="17629" y="10742"/>
                  </a:cubicBezTo>
                  <a:cubicBezTo>
                    <a:pt x="18444" y="9375"/>
                    <a:pt x="17303" y="18057"/>
                    <a:pt x="12448" y="19052"/>
                  </a:cubicBezTo>
                  <a:cubicBezTo>
                    <a:pt x="7590" y="20046"/>
                    <a:pt x="1325" y="17625"/>
                    <a:pt x="1183" y="13514"/>
                  </a:cubicBezTo>
                  <a:cubicBezTo>
                    <a:pt x="1043" y="9398"/>
                    <a:pt x="-1793" y="6436"/>
                    <a:pt x="1851" y="3710"/>
                  </a:cubicBezTo>
                  <a:close/>
                  <a:moveTo>
                    <a:pt x="1851" y="3710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7" name="AutoShape 33"/>
            <p:cNvSpPr>
              <a:spLocks/>
            </p:cNvSpPr>
            <p:nvPr/>
          </p:nvSpPr>
          <p:spPr bwMode="auto">
            <a:xfrm>
              <a:off x="2010" y="2286"/>
              <a:ext cx="1056" cy="73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006"/>
                  </a:moveTo>
                  <a:cubicBezTo>
                    <a:pt x="21600" y="16857"/>
                    <a:pt x="18305" y="21600"/>
                    <a:pt x="14240" y="21600"/>
                  </a:cubicBezTo>
                  <a:lnTo>
                    <a:pt x="7360" y="21600"/>
                  </a:lnTo>
                  <a:cubicBezTo>
                    <a:pt x="3295" y="21600"/>
                    <a:pt x="0" y="16857"/>
                    <a:pt x="0" y="11006"/>
                  </a:cubicBezTo>
                  <a:lnTo>
                    <a:pt x="0" y="10594"/>
                  </a:lnTo>
                  <a:cubicBezTo>
                    <a:pt x="0" y="4743"/>
                    <a:pt x="3295" y="0"/>
                    <a:pt x="7360" y="0"/>
                  </a:cubicBezTo>
                  <a:lnTo>
                    <a:pt x="14240" y="0"/>
                  </a:lnTo>
                  <a:cubicBezTo>
                    <a:pt x="18305" y="0"/>
                    <a:pt x="21600" y="4743"/>
                    <a:pt x="21600" y="10594"/>
                  </a:cubicBezTo>
                  <a:cubicBezTo>
                    <a:pt x="21600" y="10594"/>
                    <a:pt x="21600" y="11006"/>
                    <a:pt x="21600" y="11006"/>
                  </a:cubicBezTo>
                  <a:close/>
                  <a:moveTo>
                    <a:pt x="21600" y="11006"/>
                  </a:moveTo>
                </a:path>
              </a:pathLst>
            </a:custGeom>
            <a:solidFill>
              <a:srgbClr val="364B5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8" name="AutoShape 34"/>
            <p:cNvSpPr>
              <a:spLocks/>
            </p:cNvSpPr>
            <p:nvPr/>
          </p:nvSpPr>
          <p:spPr bwMode="auto">
            <a:xfrm>
              <a:off x="2010" y="2375"/>
              <a:ext cx="1056" cy="73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006"/>
                  </a:moveTo>
                  <a:cubicBezTo>
                    <a:pt x="21600" y="16857"/>
                    <a:pt x="18305" y="21600"/>
                    <a:pt x="14240" y="21600"/>
                  </a:cubicBezTo>
                  <a:lnTo>
                    <a:pt x="7360" y="21600"/>
                  </a:lnTo>
                  <a:cubicBezTo>
                    <a:pt x="3295" y="21600"/>
                    <a:pt x="0" y="16857"/>
                    <a:pt x="0" y="11006"/>
                  </a:cubicBezTo>
                  <a:lnTo>
                    <a:pt x="0" y="10594"/>
                  </a:lnTo>
                  <a:cubicBezTo>
                    <a:pt x="0" y="4743"/>
                    <a:pt x="3295" y="0"/>
                    <a:pt x="7360" y="0"/>
                  </a:cubicBezTo>
                  <a:lnTo>
                    <a:pt x="14240" y="0"/>
                  </a:lnTo>
                  <a:cubicBezTo>
                    <a:pt x="18305" y="0"/>
                    <a:pt x="21600" y="4743"/>
                    <a:pt x="21600" y="10594"/>
                  </a:cubicBezTo>
                  <a:cubicBezTo>
                    <a:pt x="21600" y="10594"/>
                    <a:pt x="21600" y="11006"/>
                    <a:pt x="21600" y="11006"/>
                  </a:cubicBezTo>
                  <a:close/>
                  <a:moveTo>
                    <a:pt x="21600" y="11006"/>
                  </a:moveTo>
                </a:path>
              </a:pathLst>
            </a:custGeom>
            <a:solidFill>
              <a:srgbClr val="44576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19" name="AutoShape 35"/>
            <p:cNvSpPr>
              <a:spLocks/>
            </p:cNvSpPr>
            <p:nvPr/>
          </p:nvSpPr>
          <p:spPr bwMode="auto">
            <a:xfrm>
              <a:off x="2210" y="2630"/>
              <a:ext cx="134" cy="12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166"/>
                  </a:moveTo>
                  <a:cubicBezTo>
                    <a:pt x="21600" y="17361"/>
                    <a:pt x="17170" y="21600"/>
                    <a:pt x="11489" y="21600"/>
                  </a:cubicBezTo>
                  <a:lnTo>
                    <a:pt x="10967" y="21600"/>
                  </a:lnTo>
                  <a:cubicBezTo>
                    <a:pt x="5286" y="21600"/>
                    <a:pt x="0" y="17361"/>
                    <a:pt x="0" y="11166"/>
                  </a:cubicBezTo>
                  <a:lnTo>
                    <a:pt x="0" y="10591"/>
                  </a:lnTo>
                  <a:cubicBezTo>
                    <a:pt x="0" y="4397"/>
                    <a:pt x="5286" y="0"/>
                    <a:pt x="10967" y="0"/>
                  </a:cubicBezTo>
                  <a:lnTo>
                    <a:pt x="11489" y="0"/>
                  </a:lnTo>
                  <a:cubicBezTo>
                    <a:pt x="17170" y="0"/>
                    <a:pt x="21600" y="4397"/>
                    <a:pt x="21600" y="10591"/>
                  </a:cubicBezTo>
                  <a:cubicBezTo>
                    <a:pt x="21600" y="10591"/>
                    <a:pt x="21600" y="11166"/>
                    <a:pt x="21600" y="11166"/>
                  </a:cubicBezTo>
                  <a:close/>
                  <a:moveTo>
                    <a:pt x="21600" y="11166"/>
                  </a:moveTo>
                </a:path>
              </a:pathLst>
            </a:custGeom>
            <a:solidFill>
              <a:srgbClr val="FF85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0" name="AutoShape 36"/>
            <p:cNvSpPr>
              <a:spLocks/>
            </p:cNvSpPr>
            <p:nvPr/>
          </p:nvSpPr>
          <p:spPr bwMode="auto">
            <a:xfrm>
              <a:off x="2388" y="2630"/>
              <a:ext cx="127" cy="1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7"/>
                    <a:pt x="16762" y="21600"/>
                    <a:pt x="10802" y="21600"/>
                  </a:cubicBezTo>
                  <a:cubicBezTo>
                    <a:pt x="4838" y="21600"/>
                    <a:pt x="0" y="16767"/>
                    <a:pt x="0" y="10800"/>
                  </a:cubicBezTo>
                  <a:cubicBezTo>
                    <a:pt x="0" y="4836"/>
                    <a:pt x="4838" y="0"/>
                    <a:pt x="10802" y="0"/>
                  </a:cubicBezTo>
                  <a:cubicBezTo>
                    <a:pt x="16762" y="0"/>
                    <a:pt x="21600" y="4836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D8F915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1" name="AutoShape 37"/>
            <p:cNvSpPr>
              <a:spLocks/>
            </p:cNvSpPr>
            <p:nvPr/>
          </p:nvSpPr>
          <p:spPr bwMode="auto">
            <a:xfrm>
              <a:off x="2555" y="2630"/>
              <a:ext cx="127" cy="12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7"/>
                    <a:pt x="16762" y="21600"/>
                    <a:pt x="10800" y="21600"/>
                  </a:cubicBezTo>
                  <a:cubicBezTo>
                    <a:pt x="4836" y="21600"/>
                    <a:pt x="0" y="16767"/>
                    <a:pt x="0" y="10800"/>
                  </a:cubicBezTo>
                  <a:cubicBezTo>
                    <a:pt x="0" y="4836"/>
                    <a:pt x="4836" y="0"/>
                    <a:pt x="10800" y="0"/>
                  </a:cubicBezTo>
                  <a:cubicBezTo>
                    <a:pt x="16762" y="0"/>
                    <a:pt x="21600" y="4836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00FB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2" name="AutoShape 38"/>
            <p:cNvSpPr>
              <a:spLocks/>
            </p:cNvSpPr>
            <p:nvPr/>
          </p:nvSpPr>
          <p:spPr bwMode="auto">
            <a:xfrm>
              <a:off x="2733" y="2630"/>
              <a:ext cx="133" cy="13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319"/>
                  </a:moveTo>
                  <a:cubicBezTo>
                    <a:pt x="21600" y="16997"/>
                    <a:pt x="16996" y="21600"/>
                    <a:pt x="11319" y="21600"/>
                  </a:cubicBezTo>
                  <a:lnTo>
                    <a:pt x="10281" y="21600"/>
                  </a:lnTo>
                  <a:cubicBezTo>
                    <a:pt x="4604" y="21600"/>
                    <a:pt x="0" y="16997"/>
                    <a:pt x="0" y="11319"/>
                  </a:cubicBezTo>
                  <a:lnTo>
                    <a:pt x="0" y="10281"/>
                  </a:lnTo>
                  <a:cubicBezTo>
                    <a:pt x="0" y="4603"/>
                    <a:pt x="4604" y="0"/>
                    <a:pt x="10281" y="0"/>
                  </a:cubicBezTo>
                  <a:lnTo>
                    <a:pt x="11319" y="0"/>
                  </a:lnTo>
                  <a:cubicBezTo>
                    <a:pt x="16996" y="0"/>
                    <a:pt x="21600" y="4603"/>
                    <a:pt x="21600" y="10281"/>
                  </a:cubicBezTo>
                  <a:cubicBezTo>
                    <a:pt x="21600" y="10281"/>
                    <a:pt x="21600" y="11319"/>
                    <a:pt x="21600" y="11319"/>
                  </a:cubicBezTo>
                  <a:close/>
                  <a:moveTo>
                    <a:pt x="21600" y="11319"/>
                  </a:moveTo>
                </a:path>
              </a:pathLst>
            </a:custGeom>
            <a:solidFill>
              <a:srgbClr val="18D8C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3" name="AutoShape 39"/>
            <p:cNvSpPr>
              <a:spLocks/>
            </p:cNvSpPr>
            <p:nvPr/>
          </p:nvSpPr>
          <p:spPr bwMode="auto">
            <a:xfrm>
              <a:off x="2210" y="2830"/>
              <a:ext cx="634" cy="4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3890"/>
                  </a:moveTo>
                  <a:cubicBezTo>
                    <a:pt x="21600" y="18151"/>
                    <a:pt x="21358" y="21600"/>
                    <a:pt x="21059" y="21600"/>
                  </a:cubicBezTo>
                  <a:lnTo>
                    <a:pt x="541" y="21600"/>
                  </a:lnTo>
                  <a:cubicBezTo>
                    <a:pt x="242" y="21600"/>
                    <a:pt x="0" y="18151"/>
                    <a:pt x="0" y="13890"/>
                  </a:cubicBezTo>
                  <a:lnTo>
                    <a:pt x="0" y="7710"/>
                  </a:lnTo>
                  <a:cubicBezTo>
                    <a:pt x="0" y="3451"/>
                    <a:pt x="242" y="0"/>
                    <a:pt x="541" y="0"/>
                  </a:cubicBezTo>
                  <a:lnTo>
                    <a:pt x="21059" y="0"/>
                  </a:lnTo>
                  <a:cubicBezTo>
                    <a:pt x="21358" y="0"/>
                    <a:pt x="21600" y="3451"/>
                    <a:pt x="21600" y="7710"/>
                  </a:cubicBezTo>
                  <a:cubicBezTo>
                    <a:pt x="21600" y="7710"/>
                    <a:pt x="21600" y="13890"/>
                    <a:pt x="21600" y="13890"/>
                  </a:cubicBezTo>
                  <a:close/>
                  <a:moveTo>
                    <a:pt x="21600" y="13890"/>
                  </a:moveTo>
                </a:path>
              </a:pathLst>
            </a:custGeom>
            <a:solidFill>
              <a:srgbClr val="90A8B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6424" name="AutoShape 40"/>
            <p:cNvSpPr>
              <a:spLocks/>
            </p:cNvSpPr>
            <p:nvPr/>
          </p:nvSpPr>
          <p:spPr bwMode="auto">
            <a:xfrm>
              <a:off x="2255" y="2930"/>
              <a:ext cx="544" cy="4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604"/>
                  </a:moveTo>
                  <a:cubicBezTo>
                    <a:pt x="21600" y="17571"/>
                    <a:pt x="21271" y="21600"/>
                    <a:pt x="20866" y="21600"/>
                  </a:cubicBezTo>
                  <a:lnTo>
                    <a:pt x="734" y="21600"/>
                  </a:lnTo>
                  <a:cubicBezTo>
                    <a:pt x="329" y="21600"/>
                    <a:pt x="0" y="17571"/>
                    <a:pt x="0" y="12604"/>
                  </a:cubicBezTo>
                  <a:lnTo>
                    <a:pt x="0" y="8996"/>
                  </a:lnTo>
                  <a:cubicBezTo>
                    <a:pt x="0" y="4029"/>
                    <a:pt x="329" y="0"/>
                    <a:pt x="734" y="0"/>
                  </a:cubicBezTo>
                  <a:lnTo>
                    <a:pt x="20866" y="0"/>
                  </a:lnTo>
                  <a:cubicBezTo>
                    <a:pt x="21271" y="0"/>
                    <a:pt x="21600" y="4029"/>
                    <a:pt x="21600" y="8996"/>
                  </a:cubicBezTo>
                  <a:cubicBezTo>
                    <a:pt x="21600" y="8996"/>
                    <a:pt x="21600" y="12604"/>
                    <a:pt x="21600" y="12604"/>
                  </a:cubicBezTo>
                  <a:close/>
                  <a:moveTo>
                    <a:pt x="21600" y="12604"/>
                  </a:moveTo>
                </a:path>
              </a:pathLst>
            </a:custGeom>
            <a:solidFill>
              <a:srgbClr val="F41100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16425" name="Group 43"/>
            <p:cNvGrpSpPr>
              <a:grpSpLocks/>
            </p:cNvGrpSpPr>
            <p:nvPr/>
          </p:nvGrpSpPr>
          <p:grpSpPr bwMode="auto">
            <a:xfrm rot="12873208" flipH="1">
              <a:off x="388" y="521"/>
              <a:ext cx="2002" cy="1992"/>
              <a:chOff x="0" y="0"/>
              <a:chExt cx="2001" cy="1992"/>
            </a:xfrm>
          </p:grpSpPr>
          <p:sp>
            <p:nvSpPr>
              <p:cNvPr id="16427" name="AutoShape 41"/>
              <p:cNvSpPr>
                <a:spLocks/>
              </p:cNvSpPr>
              <p:nvPr/>
            </p:nvSpPr>
            <p:spPr bwMode="auto">
              <a:xfrm rot="2744935">
                <a:off x="422" y="162"/>
                <a:ext cx="1157" cy="1667"/>
              </a:xfrm>
              <a:custGeom>
                <a:avLst/>
                <a:gdLst>
                  <a:gd name="T0" fmla="*/ 0 w 19330"/>
                  <a:gd name="T1" fmla="*/ 0 h 20287"/>
                  <a:gd name="T2" fmla="*/ 0 w 19330"/>
                  <a:gd name="T3" fmla="*/ 0 h 20287"/>
                  <a:gd name="T4" fmla="*/ 0 w 19330"/>
                  <a:gd name="T5" fmla="*/ 1 h 20287"/>
                  <a:gd name="T6" fmla="*/ 0 w 19330"/>
                  <a:gd name="T7" fmla="*/ 1 h 20287"/>
                  <a:gd name="T8" fmla="*/ 0 w 19330"/>
                  <a:gd name="T9" fmla="*/ 1 h 20287"/>
                  <a:gd name="T10" fmla="*/ 0 w 19330"/>
                  <a:gd name="T11" fmla="*/ 1 h 20287"/>
                  <a:gd name="T12" fmla="*/ 0 w 19330"/>
                  <a:gd name="T13" fmla="*/ 1 h 20287"/>
                  <a:gd name="T14" fmla="*/ 0 w 19330"/>
                  <a:gd name="T15" fmla="*/ 0 h 20287"/>
                  <a:gd name="T16" fmla="*/ 0 w 19330"/>
                  <a:gd name="T17" fmla="*/ 0 h 20287"/>
                  <a:gd name="T18" fmla="*/ 0 w 19330"/>
                  <a:gd name="T19" fmla="*/ 0 h 20287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9330" h="20287">
                    <a:moveTo>
                      <a:pt x="18752" y="0"/>
                    </a:moveTo>
                    <a:cubicBezTo>
                      <a:pt x="18752" y="0"/>
                      <a:pt x="11312" y="0"/>
                      <a:pt x="5962" y="5158"/>
                    </a:cubicBezTo>
                    <a:cubicBezTo>
                      <a:pt x="2636" y="8365"/>
                      <a:pt x="504" y="11502"/>
                      <a:pt x="41" y="16551"/>
                    </a:cubicBezTo>
                    <a:cubicBezTo>
                      <a:pt x="-422" y="21600"/>
                      <a:pt x="3127" y="20366"/>
                      <a:pt x="4670" y="19468"/>
                    </a:cubicBezTo>
                    <a:cubicBezTo>
                      <a:pt x="6212" y="18570"/>
                      <a:pt x="6212" y="15990"/>
                      <a:pt x="6212" y="15990"/>
                    </a:cubicBezTo>
                    <a:cubicBezTo>
                      <a:pt x="6212" y="15990"/>
                      <a:pt x="6212" y="18122"/>
                      <a:pt x="7138" y="17897"/>
                    </a:cubicBezTo>
                    <a:cubicBezTo>
                      <a:pt x="8064" y="17673"/>
                      <a:pt x="7601" y="15204"/>
                      <a:pt x="8681" y="13297"/>
                    </a:cubicBezTo>
                    <a:cubicBezTo>
                      <a:pt x="9761" y="11390"/>
                      <a:pt x="10995" y="8024"/>
                      <a:pt x="16087" y="7462"/>
                    </a:cubicBezTo>
                    <a:cubicBezTo>
                      <a:pt x="21178" y="6902"/>
                      <a:pt x="18752" y="0"/>
                      <a:pt x="18752" y="0"/>
                    </a:cubicBezTo>
                    <a:close/>
                    <a:moveTo>
                      <a:pt x="18752" y="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6428" name="AutoShape 42"/>
              <p:cNvSpPr>
                <a:spLocks/>
              </p:cNvSpPr>
              <p:nvPr/>
            </p:nvSpPr>
            <p:spPr bwMode="auto">
              <a:xfrm rot="2744935">
                <a:off x="928" y="570"/>
                <a:ext cx="153" cy="155"/>
              </a:xfrm>
              <a:custGeom>
                <a:avLst/>
                <a:gdLst>
                  <a:gd name="T0" fmla="*/ 0 w 18401"/>
                  <a:gd name="T1" fmla="*/ 0 h 18929"/>
                  <a:gd name="T2" fmla="*/ 0 w 18401"/>
                  <a:gd name="T3" fmla="*/ 0 h 18929"/>
                  <a:gd name="T4" fmla="*/ 0 w 18401"/>
                  <a:gd name="T5" fmla="*/ 0 h 18929"/>
                  <a:gd name="T6" fmla="*/ 0 w 18401"/>
                  <a:gd name="T7" fmla="*/ 0 h 18929"/>
                  <a:gd name="T8" fmla="*/ 0 w 18401"/>
                  <a:gd name="T9" fmla="*/ 0 h 18929"/>
                  <a:gd name="T10" fmla="*/ 0 w 18401"/>
                  <a:gd name="T11" fmla="*/ 0 h 18929"/>
                  <a:gd name="T12" fmla="*/ 0 w 18401"/>
                  <a:gd name="T13" fmla="*/ 0 h 18929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401" h="18929">
                    <a:moveTo>
                      <a:pt x="9323" y="0"/>
                    </a:moveTo>
                    <a:cubicBezTo>
                      <a:pt x="9323" y="0"/>
                      <a:pt x="19009" y="2906"/>
                      <a:pt x="18371" y="8074"/>
                    </a:cubicBezTo>
                    <a:cubicBezTo>
                      <a:pt x="17732" y="13240"/>
                      <a:pt x="8293" y="8397"/>
                      <a:pt x="8293" y="8397"/>
                    </a:cubicBezTo>
                    <a:lnTo>
                      <a:pt x="8293" y="16792"/>
                    </a:lnTo>
                    <a:cubicBezTo>
                      <a:pt x="8293" y="16792"/>
                      <a:pt x="5541" y="21600"/>
                      <a:pt x="1477" y="16792"/>
                    </a:cubicBezTo>
                    <a:cubicBezTo>
                      <a:pt x="-2591" y="11984"/>
                      <a:pt x="2309" y="2584"/>
                      <a:pt x="9323" y="0"/>
                    </a:cubicBezTo>
                    <a:close/>
                    <a:moveTo>
                      <a:pt x="9323" y="0"/>
                    </a:moveTo>
                  </a:path>
                </a:pathLst>
              </a:custGeom>
              <a:solidFill>
                <a:srgbClr val="E4E9EF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16426" name="AutoShape 44"/>
            <p:cNvSpPr>
              <a:spLocks/>
            </p:cNvSpPr>
            <p:nvPr/>
          </p:nvSpPr>
          <p:spPr bwMode="auto">
            <a:xfrm>
              <a:off x="3288" y="1731"/>
              <a:ext cx="160" cy="140"/>
            </a:xfrm>
            <a:custGeom>
              <a:avLst/>
              <a:gdLst>
                <a:gd name="T0" fmla="*/ 0 w 19296"/>
                <a:gd name="T1" fmla="*/ 0 h 18382"/>
                <a:gd name="T2" fmla="*/ 0 w 19296"/>
                <a:gd name="T3" fmla="*/ 0 h 18382"/>
                <a:gd name="T4" fmla="*/ 0 w 19296"/>
                <a:gd name="T5" fmla="*/ 0 h 18382"/>
                <a:gd name="T6" fmla="*/ 0 w 19296"/>
                <a:gd name="T7" fmla="*/ 0 h 18382"/>
                <a:gd name="T8" fmla="*/ 0 w 19296"/>
                <a:gd name="T9" fmla="*/ 0 h 18382"/>
                <a:gd name="T10" fmla="*/ 0 w 19296"/>
                <a:gd name="T11" fmla="*/ 0 h 18382"/>
                <a:gd name="T12" fmla="*/ 0 w 19296"/>
                <a:gd name="T13" fmla="*/ 0 h 1838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19296" h="18382">
                  <a:moveTo>
                    <a:pt x="0" y="12122"/>
                  </a:moveTo>
                  <a:cubicBezTo>
                    <a:pt x="0" y="12122"/>
                    <a:pt x="-5" y="930"/>
                    <a:pt x="5098" y="50"/>
                  </a:cubicBezTo>
                  <a:cubicBezTo>
                    <a:pt x="10207" y="-833"/>
                    <a:pt x="8179" y="10273"/>
                    <a:pt x="8179" y="10273"/>
                  </a:cubicBezTo>
                  <a:lnTo>
                    <a:pt x="16182" y="7759"/>
                  </a:lnTo>
                  <a:cubicBezTo>
                    <a:pt x="16182" y="7759"/>
                    <a:pt x="21595" y="9399"/>
                    <a:pt x="18149" y="15081"/>
                  </a:cubicBezTo>
                  <a:cubicBezTo>
                    <a:pt x="14705" y="20767"/>
                    <a:pt x="4428" y="18673"/>
                    <a:pt x="0" y="12122"/>
                  </a:cubicBezTo>
                  <a:close/>
                  <a:moveTo>
                    <a:pt x="0" y="12122"/>
                  </a:moveTo>
                </a:path>
              </a:pathLst>
            </a:custGeom>
            <a:solidFill>
              <a:srgbClr val="E4E9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4" name="Line 3">
            <a:extLst>
              <a:ext uri="{FF2B5EF4-FFF2-40B4-BE49-F238E27FC236}">
                <a16:creationId xmlns:a16="http://schemas.microsoft.com/office/drawing/2014/main" id="{C2D07D17-EDAD-D167-3067-A46AF1C31D11}"/>
              </a:ext>
            </a:extLst>
          </p:cNvPr>
          <p:cNvSpPr>
            <a:spLocks noChangeShapeType="1"/>
          </p:cNvSpPr>
          <p:nvPr/>
        </p:nvSpPr>
        <p:spPr bwMode="auto">
          <a:xfrm>
            <a:off x="12663488" y="11361738"/>
            <a:ext cx="0" cy="4906962"/>
          </a:xfrm>
          <a:prstGeom prst="line">
            <a:avLst/>
          </a:prstGeom>
          <a:noFill/>
          <a:ln w="76200">
            <a:solidFill>
              <a:srgbClr val="61768D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57283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536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53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36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3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Freeform 2"/>
          <p:cNvSpPr>
            <a:spLocks/>
          </p:cNvSpPr>
          <p:nvPr/>
        </p:nvSpPr>
        <p:spPr bwMode="auto">
          <a:xfrm rot="10800000" flipH="1">
            <a:off x="5207000" y="6464300"/>
            <a:ext cx="13600113" cy="3662363"/>
          </a:xfrm>
          <a:custGeom>
            <a:avLst/>
            <a:gdLst>
              <a:gd name="T0" fmla="*/ 2147483647 w 21340"/>
              <a:gd name="T1" fmla="*/ 0 h 21543"/>
              <a:gd name="T2" fmla="*/ 2147483647 w 21340"/>
              <a:gd name="T3" fmla="*/ 2147483647 h 21543"/>
              <a:gd name="T4" fmla="*/ 2147483647 w 21340"/>
              <a:gd name="T5" fmla="*/ 2147483647 h 21543"/>
              <a:gd name="T6" fmla="*/ 0 w 21340"/>
              <a:gd name="T7" fmla="*/ 2147483647 h 21543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340" h="21543">
                <a:moveTo>
                  <a:pt x="21333" y="0"/>
                </a:moveTo>
                <a:lnTo>
                  <a:pt x="21333" y="11159"/>
                </a:lnTo>
                <a:cubicBezTo>
                  <a:pt x="21333" y="11159"/>
                  <a:pt x="21600" y="21600"/>
                  <a:pt x="18716" y="21542"/>
                </a:cubicBezTo>
                <a:cubicBezTo>
                  <a:pt x="15852" y="21485"/>
                  <a:pt x="0" y="21198"/>
                  <a:pt x="0" y="21198"/>
                </a:cubicBezTo>
              </a:path>
            </a:pathLst>
          </a:custGeom>
          <a:noFill/>
          <a:ln w="50800" cap="flat">
            <a:solidFill>
              <a:srgbClr val="61768D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8195" name="Freeform 3"/>
          <p:cNvSpPr>
            <a:spLocks/>
          </p:cNvSpPr>
          <p:nvPr/>
        </p:nvSpPr>
        <p:spPr bwMode="auto">
          <a:xfrm>
            <a:off x="6103938" y="-2438400"/>
            <a:ext cx="6553200" cy="5778500"/>
          </a:xfrm>
          <a:custGeom>
            <a:avLst/>
            <a:gdLst>
              <a:gd name="T0" fmla="*/ 2147483647 w 21067"/>
              <a:gd name="T1" fmla="*/ 0 h 21564"/>
              <a:gd name="T2" fmla="*/ 2147483647 w 21067"/>
              <a:gd name="T3" fmla="*/ 2147483647 h 21564"/>
              <a:gd name="T4" fmla="*/ 2147483647 w 21067"/>
              <a:gd name="T5" fmla="*/ 2147483647 h 21564"/>
              <a:gd name="T6" fmla="*/ 0 w 21067"/>
              <a:gd name="T7" fmla="*/ 2147483647 h 2156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067" h="21564">
                <a:moveTo>
                  <a:pt x="21054" y="0"/>
                </a:moveTo>
                <a:lnTo>
                  <a:pt x="21054" y="14977"/>
                </a:lnTo>
                <a:cubicBezTo>
                  <a:pt x="21054" y="14977"/>
                  <a:pt x="21600" y="21600"/>
                  <a:pt x="15690" y="21563"/>
                </a:cubicBezTo>
                <a:cubicBezTo>
                  <a:pt x="9822" y="21527"/>
                  <a:pt x="0" y="21345"/>
                  <a:pt x="0" y="21345"/>
                </a:cubicBezTo>
              </a:path>
            </a:pathLst>
          </a:custGeom>
          <a:noFill/>
          <a:ln w="50800" cap="flat">
            <a:solidFill>
              <a:srgbClr val="61768D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8196" name="Group 4"/>
          <p:cNvGrpSpPr>
            <a:grpSpLocks/>
          </p:cNvGrpSpPr>
          <p:nvPr/>
        </p:nvGrpSpPr>
        <p:grpSpPr bwMode="auto">
          <a:xfrm>
            <a:off x="16764000" y="8597900"/>
            <a:ext cx="9982200" cy="3705225"/>
            <a:chOff x="16764000" y="8597900"/>
            <a:chExt cx="9982200" cy="3705225"/>
          </a:xfrm>
        </p:grpSpPr>
        <p:sp>
          <p:nvSpPr>
            <p:cNvPr id="9364" name="AutoShape 58"/>
            <p:cNvSpPr>
              <a:spLocks/>
            </p:cNvSpPr>
            <p:nvPr/>
          </p:nvSpPr>
          <p:spPr bwMode="auto">
            <a:xfrm>
              <a:off x="16764000" y="9652000"/>
              <a:ext cx="9979025" cy="2649538"/>
            </a:xfrm>
            <a:custGeom>
              <a:avLst/>
              <a:gdLst>
                <a:gd name="T0" fmla="*/ 0 w 21600"/>
                <a:gd name="T1" fmla="*/ 0 h 21600"/>
                <a:gd name="T2" fmla="*/ 2147483647 w 21600"/>
                <a:gd name="T3" fmla="*/ 2147483647 h 21600"/>
                <a:gd name="T4" fmla="*/ 2147483647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cubicBezTo>
                    <a:pt x="3" y="11990"/>
                    <a:pt x="4837" y="21600"/>
                    <a:pt x="10800" y="21600"/>
                  </a:cubicBezTo>
                  <a:cubicBezTo>
                    <a:pt x="16763" y="21600"/>
                    <a:pt x="21597" y="11990"/>
                    <a:pt x="21600" y="0"/>
                  </a:cubicBezTo>
                  <a:cubicBezTo>
                    <a:pt x="21600" y="0"/>
                    <a:pt x="0" y="0"/>
                    <a:pt x="0" y="0"/>
                  </a:cubicBezTo>
                  <a:close/>
                  <a:moveTo>
                    <a:pt x="0" y="0"/>
                  </a:moveTo>
                </a:path>
              </a:pathLst>
            </a:custGeom>
            <a:solidFill>
              <a:srgbClr val="E8B62D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65" name="AutoShape 59"/>
            <p:cNvSpPr>
              <a:spLocks/>
            </p:cNvSpPr>
            <p:nvPr/>
          </p:nvSpPr>
          <p:spPr bwMode="auto">
            <a:xfrm>
              <a:off x="18986500" y="9652000"/>
              <a:ext cx="7597775" cy="2651125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0 h 21600"/>
                <a:gd name="T10" fmla="*/ 2147483647 w 21600"/>
                <a:gd name="T11" fmla="*/ 0 h 21600"/>
                <a:gd name="T12" fmla="*/ 2147483647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18722" y="0"/>
                  </a:moveTo>
                  <a:cubicBezTo>
                    <a:pt x="18050" y="11017"/>
                    <a:pt x="11983" y="19585"/>
                    <a:pt x="4598" y="19585"/>
                  </a:cubicBezTo>
                  <a:cubicBezTo>
                    <a:pt x="2989" y="19585"/>
                    <a:pt x="1442" y="19187"/>
                    <a:pt x="0" y="18435"/>
                  </a:cubicBezTo>
                  <a:cubicBezTo>
                    <a:pt x="2157" y="20452"/>
                    <a:pt x="4696" y="21600"/>
                    <a:pt x="7414" y="21600"/>
                  </a:cubicBezTo>
                  <a:cubicBezTo>
                    <a:pt x="15246" y="21600"/>
                    <a:pt x="21597" y="11981"/>
                    <a:pt x="21600" y="0"/>
                  </a:cubicBezTo>
                  <a:cubicBezTo>
                    <a:pt x="21600" y="0"/>
                    <a:pt x="18722" y="0"/>
                    <a:pt x="18722" y="0"/>
                  </a:cubicBezTo>
                  <a:close/>
                  <a:moveTo>
                    <a:pt x="18722" y="0"/>
                  </a:moveTo>
                </a:path>
              </a:pathLst>
            </a:custGeom>
            <a:solidFill>
              <a:srgbClr val="CE872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66" name="AutoShape 60"/>
            <p:cNvSpPr>
              <a:spLocks/>
            </p:cNvSpPr>
            <p:nvPr/>
          </p:nvSpPr>
          <p:spPr bwMode="auto">
            <a:xfrm>
              <a:off x="16764000" y="8597900"/>
              <a:ext cx="9982200" cy="2124075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0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F8D75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197" name="Group 81"/>
          <p:cNvGrpSpPr>
            <a:grpSpLocks/>
          </p:cNvGrpSpPr>
          <p:nvPr/>
        </p:nvGrpSpPr>
        <p:grpSpPr bwMode="auto">
          <a:xfrm>
            <a:off x="19799300" y="6642100"/>
            <a:ext cx="1414463" cy="2960688"/>
            <a:chOff x="0" y="0"/>
            <a:chExt cx="891" cy="1865"/>
          </a:xfrm>
        </p:grpSpPr>
        <p:sp>
          <p:nvSpPr>
            <p:cNvPr id="9344" name="AutoShape 61"/>
            <p:cNvSpPr>
              <a:spLocks/>
            </p:cNvSpPr>
            <p:nvPr/>
          </p:nvSpPr>
          <p:spPr bwMode="auto">
            <a:xfrm>
              <a:off x="0" y="1464"/>
              <a:ext cx="891" cy="401"/>
            </a:xfrm>
            <a:custGeom>
              <a:avLst/>
              <a:gdLst>
                <a:gd name="T0" fmla="*/ 0 w 21280"/>
                <a:gd name="T1" fmla="*/ 0 h 21597"/>
                <a:gd name="T2" fmla="*/ 0 w 21280"/>
                <a:gd name="T3" fmla="*/ 0 h 21597"/>
                <a:gd name="T4" fmla="*/ 0 w 21280"/>
                <a:gd name="T5" fmla="*/ 0 h 21597"/>
                <a:gd name="T6" fmla="*/ 0 w 21280"/>
                <a:gd name="T7" fmla="*/ 0 h 21597"/>
                <a:gd name="T8" fmla="*/ 0 w 21280"/>
                <a:gd name="T9" fmla="*/ 0 h 21597"/>
                <a:gd name="T10" fmla="*/ 0 w 21280"/>
                <a:gd name="T11" fmla="*/ 0 h 21597"/>
                <a:gd name="T12" fmla="*/ 0 w 21280"/>
                <a:gd name="T13" fmla="*/ 0 h 21597"/>
                <a:gd name="T14" fmla="*/ 0 w 21280"/>
                <a:gd name="T15" fmla="*/ 0 h 21597"/>
                <a:gd name="T16" fmla="*/ 0 w 21280"/>
                <a:gd name="T17" fmla="*/ 0 h 21597"/>
                <a:gd name="T18" fmla="*/ 0 w 21280"/>
                <a:gd name="T19" fmla="*/ 0 h 21597"/>
                <a:gd name="T20" fmla="*/ 0 w 21280"/>
                <a:gd name="T21" fmla="*/ 0 h 21597"/>
                <a:gd name="T22" fmla="*/ 0 w 21280"/>
                <a:gd name="T23" fmla="*/ 0 h 21597"/>
                <a:gd name="T24" fmla="*/ 0 w 21280"/>
                <a:gd name="T25" fmla="*/ 0 h 21597"/>
                <a:gd name="T26" fmla="*/ 0 w 21280"/>
                <a:gd name="T27" fmla="*/ 0 h 21597"/>
                <a:gd name="T28" fmla="*/ 0 w 21280"/>
                <a:gd name="T29" fmla="*/ 0 h 21597"/>
                <a:gd name="T30" fmla="*/ 0 w 21280"/>
                <a:gd name="T31" fmla="*/ 0 h 21597"/>
                <a:gd name="T32" fmla="*/ 0 w 21280"/>
                <a:gd name="T33" fmla="*/ 0 h 21597"/>
                <a:gd name="T34" fmla="*/ 0 w 21280"/>
                <a:gd name="T35" fmla="*/ 0 h 21597"/>
                <a:gd name="T36" fmla="*/ 0 w 21280"/>
                <a:gd name="T37" fmla="*/ 0 h 21597"/>
                <a:gd name="T38" fmla="*/ 0 w 21280"/>
                <a:gd name="T39" fmla="*/ 0 h 21597"/>
                <a:gd name="T40" fmla="*/ 0 w 21280"/>
                <a:gd name="T41" fmla="*/ 0 h 21597"/>
                <a:gd name="T42" fmla="*/ 0 w 21280"/>
                <a:gd name="T43" fmla="*/ 0 h 21597"/>
                <a:gd name="T44" fmla="*/ 0 w 21280"/>
                <a:gd name="T45" fmla="*/ 0 h 21597"/>
                <a:gd name="T46" fmla="*/ 0 w 21280"/>
                <a:gd name="T47" fmla="*/ 0 h 21597"/>
                <a:gd name="T48" fmla="*/ 0 w 21280"/>
                <a:gd name="T49" fmla="*/ 0 h 21597"/>
                <a:gd name="T50" fmla="*/ 0 w 21280"/>
                <a:gd name="T51" fmla="*/ 0 h 21597"/>
                <a:gd name="T52" fmla="*/ 0 w 21280"/>
                <a:gd name="T53" fmla="*/ 0 h 21597"/>
                <a:gd name="T54" fmla="*/ 0 w 21280"/>
                <a:gd name="T55" fmla="*/ 0 h 21597"/>
                <a:gd name="T56" fmla="*/ 0 w 21280"/>
                <a:gd name="T57" fmla="*/ 0 h 21597"/>
                <a:gd name="T58" fmla="*/ 0 w 21280"/>
                <a:gd name="T59" fmla="*/ 0 h 21597"/>
                <a:gd name="T60" fmla="*/ 0 w 21280"/>
                <a:gd name="T61" fmla="*/ 0 h 21597"/>
                <a:gd name="T62" fmla="*/ 0 w 21280"/>
                <a:gd name="T63" fmla="*/ 0 h 21597"/>
                <a:gd name="T64" fmla="*/ 0 w 21280"/>
                <a:gd name="T65" fmla="*/ 0 h 21597"/>
                <a:gd name="T66" fmla="*/ 0 w 21280"/>
                <a:gd name="T67" fmla="*/ 0 h 21597"/>
                <a:gd name="T68" fmla="*/ 0 w 21280"/>
                <a:gd name="T69" fmla="*/ 0 h 21597"/>
                <a:gd name="T70" fmla="*/ 0 w 21280"/>
                <a:gd name="T71" fmla="*/ 0 h 21597"/>
                <a:gd name="T72" fmla="*/ 0 w 21280"/>
                <a:gd name="T73" fmla="*/ 0 h 21597"/>
                <a:gd name="T74" fmla="*/ 0 w 21280"/>
                <a:gd name="T75" fmla="*/ 0 h 21597"/>
                <a:gd name="T76" fmla="*/ 0 w 21280"/>
                <a:gd name="T77" fmla="*/ 0 h 21597"/>
                <a:gd name="T78" fmla="*/ 0 w 21280"/>
                <a:gd name="T79" fmla="*/ 0 h 21597"/>
                <a:gd name="T80" fmla="*/ 0 w 21280"/>
                <a:gd name="T81" fmla="*/ 0 h 21597"/>
                <a:gd name="T82" fmla="*/ 0 w 21280"/>
                <a:gd name="T83" fmla="*/ 0 h 21597"/>
                <a:gd name="T84" fmla="*/ 0 w 21280"/>
                <a:gd name="T85" fmla="*/ 0 h 21597"/>
                <a:gd name="T86" fmla="*/ 0 w 21280"/>
                <a:gd name="T87" fmla="*/ 0 h 21597"/>
                <a:gd name="T88" fmla="*/ 0 w 21280"/>
                <a:gd name="T89" fmla="*/ 0 h 21597"/>
                <a:gd name="T90" fmla="*/ 0 w 21280"/>
                <a:gd name="T91" fmla="*/ 0 h 21597"/>
                <a:gd name="T92" fmla="*/ 0 w 21280"/>
                <a:gd name="T93" fmla="*/ 0 h 21597"/>
                <a:gd name="T94" fmla="*/ 0 w 21280"/>
                <a:gd name="T95" fmla="*/ 0 h 21597"/>
                <a:gd name="T96" fmla="*/ 0 w 21280"/>
                <a:gd name="T97" fmla="*/ 0 h 21597"/>
                <a:gd name="T98" fmla="*/ 0 w 21280"/>
                <a:gd name="T99" fmla="*/ 0 h 21597"/>
                <a:gd name="T100" fmla="*/ 0 w 21280"/>
                <a:gd name="T101" fmla="*/ 0 h 21597"/>
                <a:gd name="T102" fmla="*/ 0 w 21280"/>
                <a:gd name="T103" fmla="*/ 0 h 21597"/>
                <a:gd name="T104" fmla="*/ 0 w 21280"/>
                <a:gd name="T105" fmla="*/ 0 h 21597"/>
                <a:gd name="T106" fmla="*/ 0 w 21280"/>
                <a:gd name="T107" fmla="*/ 0 h 21597"/>
                <a:gd name="T108" fmla="*/ 0 w 21280"/>
                <a:gd name="T109" fmla="*/ 0 h 21597"/>
                <a:gd name="T110" fmla="*/ 0 w 21280"/>
                <a:gd name="T111" fmla="*/ 0 h 21597"/>
                <a:gd name="T112" fmla="*/ 0 w 21280"/>
                <a:gd name="T113" fmla="*/ 0 h 21597"/>
                <a:gd name="T114" fmla="*/ 0 w 21280"/>
                <a:gd name="T115" fmla="*/ 0 h 21597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1280" h="21597">
                  <a:moveTo>
                    <a:pt x="15866" y="8954"/>
                  </a:moveTo>
                  <a:cubicBezTo>
                    <a:pt x="15855" y="8918"/>
                    <a:pt x="15843" y="8881"/>
                    <a:pt x="15831" y="8845"/>
                  </a:cubicBezTo>
                  <a:cubicBezTo>
                    <a:pt x="15843" y="8881"/>
                    <a:pt x="15855" y="8918"/>
                    <a:pt x="15866" y="8954"/>
                  </a:cubicBezTo>
                  <a:close/>
                  <a:moveTo>
                    <a:pt x="15921" y="9134"/>
                  </a:moveTo>
                  <a:cubicBezTo>
                    <a:pt x="15909" y="9096"/>
                    <a:pt x="15898" y="9057"/>
                    <a:pt x="15886" y="9019"/>
                  </a:cubicBezTo>
                  <a:cubicBezTo>
                    <a:pt x="15898" y="9057"/>
                    <a:pt x="15909" y="9096"/>
                    <a:pt x="15921" y="9134"/>
                  </a:cubicBezTo>
                  <a:close/>
                  <a:moveTo>
                    <a:pt x="15986" y="9364"/>
                  </a:moveTo>
                  <a:cubicBezTo>
                    <a:pt x="15970" y="9307"/>
                    <a:pt x="15955" y="9250"/>
                    <a:pt x="15939" y="9195"/>
                  </a:cubicBezTo>
                  <a:cubicBezTo>
                    <a:pt x="15955" y="9250"/>
                    <a:pt x="15970" y="9307"/>
                    <a:pt x="15986" y="9364"/>
                  </a:cubicBezTo>
                  <a:close/>
                  <a:moveTo>
                    <a:pt x="16033" y="9545"/>
                  </a:moveTo>
                  <a:cubicBezTo>
                    <a:pt x="16024" y="9509"/>
                    <a:pt x="16015" y="9474"/>
                    <a:pt x="16006" y="9438"/>
                  </a:cubicBezTo>
                  <a:cubicBezTo>
                    <a:pt x="16015" y="9474"/>
                    <a:pt x="16024" y="9509"/>
                    <a:pt x="16033" y="9545"/>
                  </a:cubicBezTo>
                  <a:close/>
                  <a:moveTo>
                    <a:pt x="16080" y="9733"/>
                  </a:moveTo>
                  <a:cubicBezTo>
                    <a:pt x="16072" y="9699"/>
                    <a:pt x="16063" y="9666"/>
                    <a:pt x="16055" y="9633"/>
                  </a:cubicBezTo>
                  <a:cubicBezTo>
                    <a:pt x="16063" y="9666"/>
                    <a:pt x="16072" y="9699"/>
                    <a:pt x="16080" y="9733"/>
                  </a:cubicBezTo>
                  <a:close/>
                  <a:moveTo>
                    <a:pt x="16124" y="9927"/>
                  </a:moveTo>
                  <a:cubicBezTo>
                    <a:pt x="16117" y="9893"/>
                    <a:pt x="16109" y="9859"/>
                    <a:pt x="16101" y="9825"/>
                  </a:cubicBezTo>
                  <a:cubicBezTo>
                    <a:pt x="16109" y="9859"/>
                    <a:pt x="16117" y="9893"/>
                    <a:pt x="16124" y="9927"/>
                  </a:cubicBezTo>
                  <a:close/>
                  <a:moveTo>
                    <a:pt x="16173" y="10154"/>
                  </a:moveTo>
                  <a:cubicBezTo>
                    <a:pt x="16164" y="10109"/>
                    <a:pt x="16154" y="10064"/>
                    <a:pt x="16145" y="10020"/>
                  </a:cubicBezTo>
                  <a:cubicBezTo>
                    <a:pt x="16154" y="10064"/>
                    <a:pt x="16164" y="10109"/>
                    <a:pt x="16173" y="10154"/>
                  </a:cubicBezTo>
                  <a:close/>
                  <a:moveTo>
                    <a:pt x="16222" y="10409"/>
                  </a:moveTo>
                  <a:cubicBezTo>
                    <a:pt x="16215" y="10369"/>
                    <a:pt x="16207" y="10329"/>
                    <a:pt x="16199" y="10289"/>
                  </a:cubicBezTo>
                  <a:cubicBezTo>
                    <a:pt x="16207" y="10329"/>
                    <a:pt x="16215" y="10369"/>
                    <a:pt x="16222" y="10409"/>
                  </a:cubicBezTo>
                  <a:close/>
                  <a:moveTo>
                    <a:pt x="16259" y="10619"/>
                  </a:moveTo>
                  <a:cubicBezTo>
                    <a:pt x="16253" y="10582"/>
                    <a:pt x="16247" y="10546"/>
                    <a:pt x="16240" y="10509"/>
                  </a:cubicBezTo>
                  <a:cubicBezTo>
                    <a:pt x="16247" y="10546"/>
                    <a:pt x="16253" y="10582"/>
                    <a:pt x="16259" y="10619"/>
                  </a:cubicBezTo>
                  <a:close/>
                  <a:moveTo>
                    <a:pt x="16294" y="10836"/>
                  </a:moveTo>
                  <a:cubicBezTo>
                    <a:pt x="16289" y="10799"/>
                    <a:pt x="16283" y="10761"/>
                    <a:pt x="16277" y="10725"/>
                  </a:cubicBezTo>
                  <a:cubicBezTo>
                    <a:pt x="16283" y="10761"/>
                    <a:pt x="16289" y="10799"/>
                    <a:pt x="16294" y="10836"/>
                  </a:cubicBezTo>
                  <a:close/>
                  <a:moveTo>
                    <a:pt x="15812" y="8787"/>
                  </a:moveTo>
                  <a:cubicBezTo>
                    <a:pt x="15799" y="8745"/>
                    <a:pt x="15785" y="8704"/>
                    <a:pt x="15771" y="8663"/>
                  </a:cubicBezTo>
                  <a:cubicBezTo>
                    <a:pt x="15785" y="8704"/>
                    <a:pt x="15799" y="8745"/>
                    <a:pt x="15812" y="8787"/>
                  </a:cubicBezTo>
                  <a:close/>
                  <a:moveTo>
                    <a:pt x="5585" y="8818"/>
                  </a:moveTo>
                  <a:cubicBezTo>
                    <a:pt x="5593" y="8789"/>
                    <a:pt x="5602" y="8762"/>
                    <a:pt x="5611" y="8734"/>
                  </a:cubicBezTo>
                  <a:cubicBezTo>
                    <a:pt x="5602" y="8762"/>
                    <a:pt x="5593" y="8789"/>
                    <a:pt x="5585" y="8818"/>
                  </a:cubicBezTo>
                  <a:close/>
                  <a:moveTo>
                    <a:pt x="5535" y="8984"/>
                  </a:moveTo>
                  <a:cubicBezTo>
                    <a:pt x="5544" y="8956"/>
                    <a:pt x="5552" y="8928"/>
                    <a:pt x="5560" y="8900"/>
                  </a:cubicBezTo>
                  <a:cubicBezTo>
                    <a:pt x="5552" y="8928"/>
                    <a:pt x="5544" y="8956"/>
                    <a:pt x="5535" y="8984"/>
                  </a:cubicBezTo>
                  <a:close/>
                  <a:moveTo>
                    <a:pt x="5487" y="9159"/>
                  </a:moveTo>
                  <a:cubicBezTo>
                    <a:pt x="5495" y="9129"/>
                    <a:pt x="5503" y="9099"/>
                    <a:pt x="5511" y="9069"/>
                  </a:cubicBezTo>
                  <a:cubicBezTo>
                    <a:pt x="5503" y="9099"/>
                    <a:pt x="5495" y="9129"/>
                    <a:pt x="5487" y="9159"/>
                  </a:cubicBezTo>
                  <a:close/>
                  <a:moveTo>
                    <a:pt x="5423" y="9406"/>
                  </a:moveTo>
                  <a:cubicBezTo>
                    <a:pt x="5437" y="9350"/>
                    <a:pt x="5450" y="9295"/>
                    <a:pt x="5465" y="9241"/>
                  </a:cubicBezTo>
                  <a:cubicBezTo>
                    <a:pt x="5450" y="9295"/>
                    <a:pt x="5437" y="9350"/>
                    <a:pt x="5423" y="9406"/>
                  </a:cubicBezTo>
                  <a:close/>
                  <a:moveTo>
                    <a:pt x="5379" y="9589"/>
                  </a:moveTo>
                  <a:cubicBezTo>
                    <a:pt x="5387" y="9553"/>
                    <a:pt x="5396" y="9519"/>
                    <a:pt x="5404" y="9484"/>
                  </a:cubicBezTo>
                  <a:cubicBezTo>
                    <a:pt x="5396" y="9519"/>
                    <a:pt x="5387" y="9553"/>
                    <a:pt x="5379" y="9589"/>
                  </a:cubicBezTo>
                  <a:close/>
                  <a:moveTo>
                    <a:pt x="5338" y="9778"/>
                  </a:moveTo>
                  <a:cubicBezTo>
                    <a:pt x="5345" y="9743"/>
                    <a:pt x="5352" y="9709"/>
                    <a:pt x="5360" y="9676"/>
                  </a:cubicBezTo>
                  <a:cubicBezTo>
                    <a:pt x="5352" y="9709"/>
                    <a:pt x="5345" y="9743"/>
                    <a:pt x="5338" y="9778"/>
                  </a:cubicBezTo>
                  <a:close/>
                  <a:moveTo>
                    <a:pt x="5297" y="9977"/>
                  </a:moveTo>
                  <a:cubicBezTo>
                    <a:pt x="5304" y="9940"/>
                    <a:pt x="5311" y="9904"/>
                    <a:pt x="5319" y="9867"/>
                  </a:cubicBezTo>
                  <a:cubicBezTo>
                    <a:pt x="5311" y="9904"/>
                    <a:pt x="5304" y="9940"/>
                    <a:pt x="5297" y="9977"/>
                  </a:cubicBezTo>
                  <a:close/>
                  <a:moveTo>
                    <a:pt x="5252" y="10220"/>
                  </a:moveTo>
                  <a:cubicBezTo>
                    <a:pt x="5261" y="10167"/>
                    <a:pt x="5270" y="10114"/>
                    <a:pt x="5280" y="10062"/>
                  </a:cubicBezTo>
                  <a:cubicBezTo>
                    <a:pt x="5270" y="10114"/>
                    <a:pt x="5261" y="10167"/>
                    <a:pt x="5252" y="10220"/>
                  </a:cubicBezTo>
                  <a:close/>
                  <a:moveTo>
                    <a:pt x="5211" y="10459"/>
                  </a:moveTo>
                  <a:cubicBezTo>
                    <a:pt x="5220" y="10404"/>
                    <a:pt x="5229" y="10349"/>
                    <a:pt x="5238" y="10295"/>
                  </a:cubicBezTo>
                  <a:cubicBezTo>
                    <a:pt x="5229" y="10349"/>
                    <a:pt x="5220" y="10404"/>
                    <a:pt x="5211" y="10459"/>
                  </a:cubicBezTo>
                  <a:close/>
                  <a:moveTo>
                    <a:pt x="5179" y="10674"/>
                  </a:moveTo>
                  <a:cubicBezTo>
                    <a:pt x="5186" y="10628"/>
                    <a:pt x="5192" y="10583"/>
                    <a:pt x="5199" y="10539"/>
                  </a:cubicBezTo>
                  <a:cubicBezTo>
                    <a:pt x="5192" y="10583"/>
                    <a:pt x="5186" y="10628"/>
                    <a:pt x="5179" y="10674"/>
                  </a:cubicBezTo>
                  <a:close/>
                  <a:moveTo>
                    <a:pt x="5149" y="10899"/>
                  </a:moveTo>
                  <a:cubicBezTo>
                    <a:pt x="5155" y="10852"/>
                    <a:pt x="5161" y="10805"/>
                    <a:pt x="5167" y="10757"/>
                  </a:cubicBezTo>
                  <a:cubicBezTo>
                    <a:pt x="5161" y="10805"/>
                    <a:pt x="5155" y="10852"/>
                    <a:pt x="5149" y="10899"/>
                  </a:cubicBezTo>
                  <a:close/>
                  <a:moveTo>
                    <a:pt x="5635" y="8656"/>
                  </a:moveTo>
                  <a:cubicBezTo>
                    <a:pt x="5648" y="8616"/>
                    <a:pt x="5662" y="8576"/>
                    <a:pt x="5675" y="8537"/>
                  </a:cubicBezTo>
                  <a:cubicBezTo>
                    <a:pt x="5662" y="8576"/>
                    <a:pt x="5648" y="8616"/>
                    <a:pt x="5635" y="8656"/>
                  </a:cubicBezTo>
                  <a:close/>
                  <a:moveTo>
                    <a:pt x="16321" y="11018"/>
                  </a:moveTo>
                  <a:cubicBezTo>
                    <a:pt x="16323" y="11029"/>
                    <a:pt x="16324" y="11041"/>
                    <a:pt x="16326" y="11052"/>
                  </a:cubicBezTo>
                  <a:cubicBezTo>
                    <a:pt x="16321" y="11015"/>
                    <a:pt x="16316" y="10978"/>
                    <a:pt x="16310" y="10942"/>
                  </a:cubicBezTo>
                  <a:cubicBezTo>
                    <a:pt x="16314" y="10968"/>
                    <a:pt x="16317" y="10993"/>
                    <a:pt x="16321" y="11018"/>
                  </a:cubicBezTo>
                  <a:close/>
                  <a:moveTo>
                    <a:pt x="5136" y="10996"/>
                  </a:moveTo>
                  <a:cubicBezTo>
                    <a:pt x="5134" y="11014"/>
                    <a:pt x="5132" y="11033"/>
                    <a:pt x="5130" y="11052"/>
                  </a:cubicBezTo>
                  <a:cubicBezTo>
                    <a:pt x="5132" y="11033"/>
                    <a:pt x="5134" y="11014"/>
                    <a:pt x="5136" y="10996"/>
                  </a:cubicBezTo>
                  <a:close/>
                  <a:moveTo>
                    <a:pt x="5137" y="10995"/>
                  </a:moveTo>
                  <a:cubicBezTo>
                    <a:pt x="5137" y="10989"/>
                    <a:pt x="5138" y="10983"/>
                    <a:pt x="5139" y="10977"/>
                  </a:cubicBezTo>
                  <a:cubicBezTo>
                    <a:pt x="5138" y="10983"/>
                    <a:pt x="5137" y="10989"/>
                    <a:pt x="5136" y="10995"/>
                  </a:cubicBezTo>
                  <a:cubicBezTo>
                    <a:pt x="5136" y="10995"/>
                    <a:pt x="5137" y="10995"/>
                    <a:pt x="5137" y="10995"/>
                  </a:cubicBezTo>
                  <a:close/>
                  <a:moveTo>
                    <a:pt x="21263" y="5729"/>
                  </a:moveTo>
                  <a:cubicBezTo>
                    <a:pt x="21119" y="8696"/>
                    <a:pt x="18602" y="10619"/>
                    <a:pt x="16341" y="11163"/>
                  </a:cubicBezTo>
                  <a:cubicBezTo>
                    <a:pt x="16343" y="11178"/>
                    <a:pt x="16345" y="11194"/>
                    <a:pt x="16347" y="11210"/>
                  </a:cubicBezTo>
                  <a:cubicBezTo>
                    <a:pt x="16353" y="11258"/>
                    <a:pt x="16359" y="11306"/>
                    <a:pt x="16365" y="11354"/>
                  </a:cubicBezTo>
                  <a:cubicBezTo>
                    <a:pt x="16370" y="11391"/>
                    <a:pt x="16374" y="11428"/>
                    <a:pt x="16378" y="11466"/>
                  </a:cubicBezTo>
                  <a:cubicBezTo>
                    <a:pt x="16383" y="11508"/>
                    <a:pt x="16387" y="11552"/>
                    <a:pt x="16392" y="11595"/>
                  </a:cubicBezTo>
                  <a:cubicBezTo>
                    <a:pt x="16396" y="11637"/>
                    <a:pt x="16401" y="11679"/>
                    <a:pt x="16405" y="11722"/>
                  </a:cubicBezTo>
                  <a:cubicBezTo>
                    <a:pt x="16409" y="11769"/>
                    <a:pt x="16414" y="11817"/>
                    <a:pt x="16418" y="11864"/>
                  </a:cubicBezTo>
                  <a:cubicBezTo>
                    <a:pt x="16421" y="11899"/>
                    <a:pt x="16424" y="11934"/>
                    <a:pt x="16427" y="11970"/>
                  </a:cubicBezTo>
                  <a:cubicBezTo>
                    <a:pt x="16432" y="12027"/>
                    <a:pt x="16436" y="12086"/>
                    <a:pt x="16441" y="12145"/>
                  </a:cubicBezTo>
                  <a:cubicBezTo>
                    <a:pt x="16443" y="12170"/>
                    <a:pt x="16445" y="12196"/>
                    <a:pt x="16447" y="12221"/>
                  </a:cubicBezTo>
                  <a:cubicBezTo>
                    <a:pt x="16451" y="12291"/>
                    <a:pt x="16455" y="12362"/>
                    <a:pt x="16460" y="12433"/>
                  </a:cubicBezTo>
                  <a:cubicBezTo>
                    <a:pt x="16461" y="12456"/>
                    <a:pt x="16463" y="12480"/>
                    <a:pt x="16464" y="12504"/>
                  </a:cubicBezTo>
                  <a:cubicBezTo>
                    <a:pt x="16468" y="12578"/>
                    <a:pt x="16472" y="12654"/>
                    <a:pt x="16475" y="12729"/>
                  </a:cubicBezTo>
                  <a:cubicBezTo>
                    <a:pt x="16475" y="12749"/>
                    <a:pt x="16476" y="12769"/>
                    <a:pt x="16477" y="12789"/>
                  </a:cubicBezTo>
                  <a:cubicBezTo>
                    <a:pt x="16480" y="12870"/>
                    <a:pt x="16483" y="12951"/>
                    <a:pt x="16485" y="13033"/>
                  </a:cubicBezTo>
                  <a:cubicBezTo>
                    <a:pt x="16486" y="13047"/>
                    <a:pt x="16600" y="13060"/>
                    <a:pt x="16601" y="13074"/>
                  </a:cubicBezTo>
                  <a:cubicBezTo>
                    <a:pt x="16603" y="13164"/>
                    <a:pt x="16721" y="13254"/>
                    <a:pt x="16721" y="13345"/>
                  </a:cubicBezTo>
                  <a:lnTo>
                    <a:pt x="16721" y="13246"/>
                  </a:lnTo>
                  <a:lnTo>
                    <a:pt x="16492" y="13246"/>
                  </a:lnTo>
                  <a:cubicBezTo>
                    <a:pt x="16493" y="13246"/>
                    <a:pt x="16492" y="13485"/>
                    <a:pt x="16491" y="13579"/>
                  </a:cubicBezTo>
                  <a:cubicBezTo>
                    <a:pt x="16490" y="13605"/>
                    <a:pt x="16488" y="13655"/>
                    <a:pt x="16488" y="13681"/>
                  </a:cubicBezTo>
                  <a:cubicBezTo>
                    <a:pt x="16486" y="13749"/>
                    <a:pt x="16483" y="13827"/>
                    <a:pt x="16480" y="13894"/>
                  </a:cubicBezTo>
                  <a:cubicBezTo>
                    <a:pt x="16478" y="13923"/>
                    <a:pt x="16476" y="13958"/>
                    <a:pt x="16474" y="13987"/>
                  </a:cubicBezTo>
                  <a:cubicBezTo>
                    <a:pt x="16470" y="14050"/>
                    <a:pt x="16466" y="14116"/>
                    <a:pt x="16461" y="14177"/>
                  </a:cubicBezTo>
                  <a:cubicBezTo>
                    <a:pt x="16458" y="14206"/>
                    <a:pt x="16455" y="14236"/>
                    <a:pt x="16452" y="14264"/>
                  </a:cubicBezTo>
                  <a:cubicBezTo>
                    <a:pt x="16446" y="14327"/>
                    <a:pt x="16440" y="14389"/>
                    <a:pt x="16433" y="14450"/>
                  </a:cubicBezTo>
                  <a:cubicBezTo>
                    <a:pt x="16429" y="14477"/>
                    <a:pt x="16426" y="14503"/>
                    <a:pt x="16422" y="14530"/>
                  </a:cubicBezTo>
                  <a:cubicBezTo>
                    <a:pt x="16414" y="14593"/>
                    <a:pt x="16406" y="14656"/>
                    <a:pt x="16396" y="14718"/>
                  </a:cubicBezTo>
                  <a:cubicBezTo>
                    <a:pt x="16392" y="14741"/>
                    <a:pt x="16389" y="14765"/>
                    <a:pt x="16385" y="14788"/>
                  </a:cubicBezTo>
                  <a:cubicBezTo>
                    <a:pt x="16374" y="14854"/>
                    <a:pt x="16363" y="14918"/>
                    <a:pt x="16350" y="14983"/>
                  </a:cubicBezTo>
                  <a:cubicBezTo>
                    <a:pt x="16347" y="15002"/>
                    <a:pt x="16343" y="15021"/>
                    <a:pt x="16339" y="15041"/>
                  </a:cubicBezTo>
                  <a:cubicBezTo>
                    <a:pt x="16326" y="15110"/>
                    <a:pt x="16311" y="15178"/>
                    <a:pt x="16296" y="15247"/>
                  </a:cubicBezTo>
                  <a:cubicBezTo>
                    <a:pt x="16293" y="15260"/>
                    <a:pt x="16290" y="15274"/>
                    <a:pt x="16287" y="15288"/>
                  </a:cubicBezTo>
                  <a:cubicBezTo>
                    <a:pt x="16269" y="15363"/>
                    <a:pt x="16306" y="15459"/>
                    <a:pt x="16287" y="15533"/>
                  </a:cubicBezTo>
                  <a:cubicBezTo>
                    <a:pt x="16286" y="15537"/>
                    <a:pt x="16339" y="15568"/>
                    <a:pt x="16339" y="15568"/>
                  </a:cubicBezTo>
                  <a:lnTo>
                    <a:pt x="16339" y="15544"/>
                  </a:lnTo>
                  <a:cubicBezTo>
                    <a:pt x="15766" y="17261"/>
                    <a:pt x="14859" y="18410"/>
                    <a:pt x="13882" y="19271"/>
                  </a:cubicBezTo>
                  <a:lnTo>
                    <a:pt x="13872" y="19271"/>
                  </a:lnTo>
                  <a:cubicBezTo>
                    <a:pt x="13868" y="19271"/>
                    <a:pt x="13860" y="19385"/>
                    <a:pt x="13856" y="19389"/>
                  </a:cubicBezTo>
                  <a:cubicBezTo>
                    <a:pt x="13825" y="19420"/>
                    <a:pt x="13790" y="19505"/>
                    <a:pt x="13758" y="19535"/>
                  </a:cubicBezTo>
                  <a:cubicBezTo>
                    <a:pt x="13745" y="19548"/>
                    <a:pt x="13731" y="19588"/>
                    <a:pt x="13717" y="19601"/>
                  </a:cubicBezTo>
                  <a:cubicBezTo>
                    <a:pt x="13682" y="19634"/>
                    <a:pt x="13646" y="19681"/>
                    <a:pt x="13610" y="19714"/>
                  </a:cubicBezTo>
                  <a:cubicBezTo>
                    <a:pt x="13601" y="19722"/>
                    <a:pt x="13591" y="19738"/>
                    <a:pt x="13582" y="19747"/>
                  </a:cubicBezTo>
                  <a:cubicBezTo>
                    <a:pt x="13540" y="19785"/>
                    <a:pt x="13498" y="19826"/>
                    <a:pt x="13456" y="19863"/>
                  </a:cubicBezTo>
                  <a:cubicBezTo>
                    <a:pt x="13453" y="19866"/>
                    <a:pt x="13450" y="19870"/>
                    <a:pt x="13447" y="19873"/>
                  </a:cubicBezTo>
                  <a:cubicBezTo>
                    <a:pt x="13172" y="20117"/>
                    <a:pt x="12900" y="20334"/>
                    <a:pt x="12642" y="20525"/>
                  </a:cubicBezTo>
                  <a:cubicBezTo>
                    <a:pt x="12641" y="20526"/>
                    <a:pt x="12640" y="20526"/>
                    <a:pt x="12639" y="20527"/>
                  </a:cubicBezTo>
                  <a:cubicBezTo>
                    <a:pt x="12597" y="20557"/>
                    <a:pt x="12556" y="20588"/>
                    <a:pt x="12515" y="20617"/>
                  </a:cubicBezTo>
                  <a:cubicBezTo>
                    <a:pt x="12512" y="20620"/>
                    <a:pt x="12508" y="20622"/>
                    <a:pt x="12505" y="20625"/>
                  </a:cubicBezTo>
                  <a:cubicBezTo>
                    <a:pt x="12467" y="20652"/>
                    <a:pt x="12429" y="20679"/>
                    <a:pt x="12391" y="20705"/>
                  </a:cubicBezTo>
                  <a:cubicBezTo>
                    <a:pt x="12386" y="20708"/>
                    <a:pt x="12381" y="20712"/>
                    <a:pt x="12376" y="20715"/>
                  </a:cubicBezTo>
                  <a:cubicBezTo>
                    <a:pt x="12340" y="20740"/>
                    <a:pt x="12305" y="20764"/>
                    <a:pt x="12270" y="20788"/>
                  </a:cubicBezTo>
                  <a:cubicBezTo>
                    <a:pt x="12263" y="20792"/>
                    <a:pt x="12257" y="20797"/>
                    <a:pt x="12251" y="20800"/>
                  </a:cubicBezTo>
                  <a:cubicBezTo>
                    <a:pt x="12218" y="20823"/>
                    <a:pt x="12184" y="20846"/>
                    <a:pt x="12151" y="20868"/>
                  </a:cubicBezTo>
                  <a:cubicBezTo>
                    <a:pt x="12144" y="20872"/>
                    <a:pt x="12137" y="20876"/>
                    <a:pt x="12130" y="20881"/>
                  </a:cubicBezTo>
                  <a:cubicBezTo>
                    <a:pt x="12099" y="20902"/>
                    <a:pt x="12067" y="20923"/>
                    <a:pt x="12036" y="20942"/>
                  </a:cubicBezTo>
                  <a:cubicBezTo>
                    <a:pt x="12029" y="20947"/>
                    <a:pt x="12022" y="20952"/>
                    <a:pt x="12014" y="20956"/>
                  </a:cubicBezTo>
                  <a:cubicBezTo>
                    <a:pt x="11984" y="20976"/>
                    <a:pt x="11954" y="20995"/>
                    <a:pt x="11924" y="21013"/>
                  </a:cubicBezTo>
                  <a:cubicBezTo>
                    <a:pt x="11917" y="21018"/>
                    <a:pt x="11910" y="21023"/>
                    <a:pt x="11902" y="21027"/>
                  </a:cubicBezTo>
                  <a:cubicBezTo>
                    <a:pt x="11873" y="21045"/>
                    <a:pt x="11845" y="21063"/>
                    <a:pt x="11817" y="21080"/>
                  </a:cubicBezTo>
                  <a:cubicBezTo>
                    <a:pt x="11809" y="21085"/>
                    <a:pt x="11802" y="21089"/>
                    <a:pt x="11794" y="21094"/>
                  </a:cubicBezTo>
                  <a:cubicBezTo>
                    <a:pt x="11767" y="21111"/>
                    <a:pt x="11740" y="21127"/>
                    <a:pt x="11713" y="21142"/>
                  </a:cubicBezTo>
                  <a:cubicBezTo>
                    <a:pt x="11706" y="21147"/>
                    <a:pt x="11698" y="21152"/>
                    <a:pt x="11691" y="21156"/>
                  </a:cubicBezTo>
                  <a:cubicBezTo>
                    <a:pt x="11665" y="21171"/>
                    <a:pt x="11639" y="21187"/>
                    <a:pt x="11614" y="21201"/>
                  </a:cubicBezTo>
                  <a:cubicBezTo>
                    <a:pt x="11607" y="21205"/>
                    <a:pt x="11599" y="21210"/>
                    <a:pt x="11592" y="21214"/>
                  </a:cubicBezTo>
                  <a:cubicBezTo>
                    <a:pt x="11568" y="21228"/>
                    <a:pt x="11544" y="21242"/>
                    <a:pt x="11520" y="21256"/>
                  </a:cubicBezTo>
                  <a:cubicBezTo>
                    <a:pt x="11513" y="21260"/>
                    <a:pt x="11506" y="21264"/>
                    <a:pt x="11498" y="21268"/>
                  </a:cubicBezTo>
                  <a:cubicBezTo>
                    <a:pt x="11475" y="21281"/>
                    <a:pt x="11453" y="21294"/>
                    <a:pt x="11431" y="21306"/>
                  </a:cubicBezTo>
                  <a:cubicBezTo>
                    <a:pt x="11424" y="21310"/>
                    <a:pt x="11417" y="21313"/>
                    <a:pt x="11410" y="21317"/>
                  </a:cubicBezTo>
                  <a:cubicBezTo>
                    <a:pt x="11389" y="21329"/>
                    <a:pt x="11368" y="21341"/>
                    <a:pt x="11347" y="21352"/>
                  </a:cubicBezTo>
                  <a:cubicBezTo>
                    <a:pt x="11340" y="21356"/>
                    <a:pt x="11334" y="21359"/>
                    <a:pt x="11327" y="21363"/>
                  </a:cubicBezTo>
                  <a:cubicBezTo>
                    <a:pt x="11307" y="21374"/>
                    <a:pt x="11288" y="21384"/>
                    <a:pt x="11269" y="21394"/>
                  </a:cubicBezTo>
                  <a:cubicBezTo>
                    <a:pt x="11263" y="21398"/>
                    <a:pt x="11256" y="21401"/>
                    <a:pt x="11250" y="21404"/>
                  </a:cubicBezTo>
                  <a:cubicBezTo>
                    <a:pt x="11232" y="21414"/>
                    <a:pt x="11214" y="21423"/>
                    <a:pt x="11196" y="21432"/>
                  </a:cubicBezTo>
                  <a:cubicBezTo>
                    <a:pt x="11191" y="21435"/>
                    <a:pt x="11185" y="21438"/>
                    <a:pt x="11179" y="21442"/>
                  </a:cubicBezTo>
                  <a:cubicBezTo>
                    <a:pt x="11162" y="21450"/>
                    <a:pt x="11146" y="21459"/>
                    <a:pt x="11130" y="21466"/>
                  </a:cubicBezTo>
                  <a:cubicBezTo>
                    <a:pt x="11124" y="21469"/>
                    <a:pt x="11119" y="21472"/>
                    <a:pt x="11115" y="21474"/>
                  </a:cubicBezTo>
                  <a:cubicBezTo>
                    <a:pt x="11099" y="21482"/>
                    <a:pt x="11084" y="21490"/>
                    <a:pt x="11069" y="21497"/>
                  </a:cubicBezTo>
                  <a:cubicBezTo>
                    <a:pt x="11065" y="21499"/>
                    <a:pt x="11061" y="21501"/>
                    <a:pt x="11056" y="21503"/>
                  </a:cubicBezTo>
                  <a:cubicBezTo>
                    <a:pt x="11042" y="21511"/>
                    <a:pt x="11029" y="21517"/>
                    <a:pt x="11017" y="21523"/>
                  </a:cubicBezTo>
                  <a:cubicBezTo>
                    <a:pt x="11013" y="21525"/>
                    <a:pt x="11009" y="21527"/>
                    <a:pt x="11005" y="21529"/>
                  </a:cubicBezTo>
                  <a:cubicBezTo>
                    <a:pt x="10993" y="21535"/>
                    <a:pt x="10981" y="21540"/>
                    <a:pt x="10970" y="21545"/>
                  </a:cubicBezTo>
                  <a:cubicBezTo>
                    <a:pt x="10967" y="21547"/>
                    <a:pt x="10964" y="21549"/>
                    <a:pt x="10961" y="21550"/>
                  </a:cubicBezTo>
                  <a:cubicBezTo>
                    <a:pt x="10950" y="21555"/>
                    <a:pt x="10941" y="21559"/>
                    <a:pt x="10931" y="21564"/>
                  </a:cubicBezTo>
                  <a:cubicBezTo>
                    <a:pt x="10929" y="21565"/>
                    <a:pt x="10926" y="21566"/>
                    <a:pt x="10924" y="21568"/>
                  </a:cubicBezTo>
                  <a:cubicBezTo>
                    <a:pt x="10915" y="21572"/>
                    <a:pt x="10908" y="21575"/>
                    <a:pt x="10901" y="21578"/>
                  </a:cubicBezTo>
                  <a:cubicBezTo>
                    <a:pt x="10899" y="21579"/>
                    <a:pt x="10896" y="21580"/>
                    <a:pt x="10895" y="21581"/>
                  </a:cubicBezTo>
                  <a:cubicBezTo>
                    <a:pt x="10889" y="21584"/>
                    <a:pt x="10884" y="21586"/>
                    <a:pt x="10880" y="21588"/>
                  </a:cubicBezTo>
                  <a:cubicBezTo>
                    <a:pt x="10878" y="21589"/>
                    <a:pt x="10875" y="21590"/>
                    <a:pt x="10873" y="21591"/>
                  </a:cubicBezTo>
                  <a:cubicBezTo>
                    <a:pt x="10870" y="21593"/>
                    <a:pt x="10868" y="21593"/>
                    <a:pt x="10865" y="21595"/>
                  </a:cubicBezTo>
                  <a:cubicBezTo>
                    <a:pt x="10864" y="21595"/>
                    <a:pt x="10862" y="21596"/>
                    <a:pt x="10861" y="21597"/>
                  </a:cubicBezTo>
                  <a:cubicBezTo>
                    <a:pt x="10858" y="21598"/>
                    <a:pt x="10856" y="21514"/>
                    <a:pt x="10856" y="21514"/>
                  </a:cubicBezTo>
                  <a:cubicBezTo>
                    <a:pt x="10856" y="21514"/>
                    <a:pt x="10850" y="21422"/>
                    <a:pt x="10839" y="21422"/>
                  </a:cubicBezTo>
                  <a:cubicBezTo>
                    <a:pt x="10838" y="21422"/>
                    <a:pt x="10838" y="21422"/>
                    <a:pt x="10838" y="21422"/>
                  </a:cubicBezTo>
                  <a:cubicBezTo>
                    <a:pt x="10832" y="21422"/>
                    <a:pt x="10826" y="21501"/>
                    <a:pt x="10818" y="21498"/>
                  </a:cubicBezTo>
                  <a:cubicBezTo>
                    <a:pt x="10816" y="21497"/>
                    <a:pt x="10813" y="21537"/>
                    <a:pt x="10811" y="21536"/>
                  </a:cubicBezTo>
                  <a:cubicBezTo>
                    <a:pt x="10804" y="21533"/>
                    <a:pt x="10797" y="21551"/>
                    <a:pt x="10788" y="21547"/>
                  </a:cubicBezTo>
                  <a:cubicBezTo>
                    <a:pt x="10786" y="21546"/>
                    <a:pt x="10782" y="21555"/>
                    <a:pt x="10779" y="21553"/>
                  </a:cubicBezTo>
                  <a:cubicBezTo>
                    <a:pt x="10771" y="21549"/>
                    <a:pt x="10761" y="21551"/>
                    <a:pt x="10751" y="21546"/>
                  </a:cubicBezTo>
                  <a:cubicBezTo>
                    <a:pt x="10748" y="21544"/>
                    <a:pt x="10744" y="21545"/>
                    <a:pt x="10740" y="21543"/>
                  </a:cubicBezTo>
                  <a:cubicBezTo>
                    <a:pt x="10729" y="21539"/>
                    <a:pt x="10718" y="21535"/>
                    <a:pt x="10707" y="21529"/>
                  </a:cubicBezTo>
                  <a:cubicBezTo>
                    <a:pt x="10702" y="21527"/>
                    <a:pt x="10698" y="21526"/>
                    <a:pt x="10693" y="21524"/>
                  </a:cubicBezTo>
                  <a:cubicBezTo>
                    <a:pt x="10681" y="21518"/>
                    <a:pt x="10668" y="21512"/>
                    <a:pt x="10655" y="21505"/>
                  </a:cubicBezTo>
                  <a:cubicBezTo>
                    <a:pt x="10650" y="21503"/>
                    <a:pt x="10644" y="21501"/>
                    <a:pt x="10639" y="21498"/>
                  </a:cubicBezTo>
                  <a:cubicBezTo>
                    <a:pt x="10625" y="21491"/>
                    <a:pt x="10611" y="21484"/>
                    <a:pt x="10596" y="21477"/>
                  </a:cubicBezTo>
                  <a:cubicBezTo>
                    <a:pt x="10590" y="21474"/>
                    <a:pt x="10585" y="21471"/>
                    <a:pt x="10579" y="21468"/>
                  </a:cubicBezTo>
                  <a:cubicBezTo>
                    <a:pt x="10563" y="21461"/>
                    <a:pt x="10547" y="21453"/>
                    <a:pt x="10530" y="21444"/>
                  </a:cubicBezTo>
                  <a:cubicBezTo>
                    <a:pt x="10524" y="21441"/>
                    <a:pt x="10518" y="21438"/>
                    <a:pt x="10511" y="21435"/>
                  </a:cubicBezTo>
                  <a:cubicBezTo>
                    <a:pt x="10494" y="21426"/>
                    <a:pt x="10477" y="21417"/>
                    <a:pt x="10459" y="21408"/>
                  </a:cubicBezTo>
                  <a:cubicBezTo>
                    <a:pt x="10452" y="21404"/>
                    <a:pt x="10445" y="21400"/>
                    <a:pt x="10438" y="21397"/>
                  </a:cubicBezTo>
                  <a:cubicBezTo>
                    <a:pt x="10419" y="21387"/>
                    <a:pt x="10400" y="21377"/>
                    <a:pt x="10381" y="21367"/>
                  </a:cubicBezTo>
                  <a:cubicBezTo>
                    <a:pt x="10373" y="21363"/>
                    <a:pt x="10366" y="21359"/>
                    <a:pt x="10358" y="21355"/>
                  </a:cubicBezTo>
                  <a:cubicBezTo>
                    <a:pt x="10338" y="21345"/>
                    <a:pt x="10318" y="21334"/>
                    <a:pt x="10297" y="21322"/>
                  </a:cubicBezTo>
                  <a:cubicBezTo>
                    <a:pt x="10289" y="21318"/>
                    <a:pt x="10281" y="21314"/>
                    <a:pt x="10273" y="21310"/>
                  </a:cubicBezTo>
                  <a:cubicBezTo>
                    <a:pt x="10252" y="21298"/>
                    <a:pt x="10230" y="21286"/>
                    <a:pt x="10207" y="21274"/>
                  </a:cubicBezTo>
                  <a:cubicBezTo>
                    <a:pt x="10199" y="21269"/>
                    <a:pt x="10191" y="21264"/>
                    <a:pt x="10183" y="21260"/>
                  </a:cubicBezTo>
                  <a:cubicBezTo>
                    <a:pt x="10160" y="21248"/>
                    <a:pt x="10137" y="21234"/>
                    <a:pt x="10113" y="21221"/>
                  </a:cubicBezTo>
                  <a:cubicBezTo>
                    <a:pt x="10104" y="21216"/>
                    <a:pt x="10096" y="21211"/>
                    <a:pt x="10087" y="21206"/>
                  </a:cubicBezTo>
                  <a:cubicBezTo>
                    <a:pt x="10063" y="21192"/>
                    <a:pt x="10039" y="21178"/>
                    <a:pt x="10014" y="21164"/>
                  </a:cubicBezTo>
                  <a:cubicBezTo>
                    <a:pt x="10004" y="21159"/>
                    <a:pt x="9995" y="21154"/>
                    <a:pt x="9986" y="21148"/>
                  </a:cubicBezTo>
                  <a:cubicBezTo>
                    <a:pt x="9961" y="21134"/>
                    <a:pt x="9935" y="21119"/>
                    <a:pt x="9909" y="21103"/>
                  </a:cubicBezTo>
                  <a:cubicBezTo>
                    <a:pt x="9900" y="21097"/>
                    <a:pt x="9890" y="21092"/>
                    <a:pt x="9881" y="21087"/>
                  </a:cubicBezTo>
                  <a:cubicBezTo>
                    <a:pt x="9854" y="21071"/>
                    <a:pt x="9827" y="21054"/>
                    <a:pt x="9800" y="21038"/>
                  </a:cubicBezTo>
                  <a:cubicBezTo>
                    <a:pt x="9791" y="21032"/>
                    <a:pt x="9781" y="21026"/>
                    <a:pt x="9772" y="21021"/>
                  </a:cubicBezTo>
                  <a:cubicBezTo>
                    <a:pt x="9744" y="21003"/>
                    <a:pt x="9716" y="20986"/>
                    <a:pt x="9687" y="20968"/>
                  </a:cubicBezTo>
                  <a:cubicBezTo>
                    <a:pt x="9677" y="20962"/>
                    <a:pt x="9668" y="20956"/>
                    <a:pt x="9658" y="20950"/>
                  </a:cubicBezTo>
                  <a:cubicBezTo>
                    <a:pt x="9629" y="20932"/>
                    <a:pt x="9600" y="20913"/>
                    <a:pt x="9570" y="20894"/>
                  </a:cubicBezTo>
                  <a:cubicBezTo>
                    <a:pt x="9560" y="20888"/>
                    <a:pt x="9551" y="20882"/>
                    <a:pt x="9541" y="20876"/>
                  </a:cubicBezTo>
                  <a:cubicBezTo>
                    <a:pt x="9511" y="20856"/>
                    <a:pt x="9480" y="20836"/>
                    <a:pt x="9449" y="20816"/>
                  </a:cubicBezTo>
                  <a:cubicBezTo>
                    <a:pt x="9439" y="20810"/>
                    <a:pt x="9430" y="20804"/>
                    <a:pt x="9421" y="20798"/>
                  </a:cubicBezTo>
                  <a:cubicBezTo>
                    <a:pt x="9389" y="20776"/>
                    <a:pt x="9356" y="20755"/>
                    <a:pt x="9324" y="20733"/>
                  </a:cubicBezTo>
                  <a:cubicBezTo>
                    <a:pt x="9315" y="20727"/>
                    <a:pt x="9306" y="20721"/>
                    <a:pt x="9297" y="20715"/>
                  </a:cubicBezTo>
                  <a:cubicBezTo>
                    <a:pt x="9263" y="20692"/>
                    <a:pt x="9229" y="20668"/>
                    <a:pt x="9195" y="20645"/>
                  </a:cubicBezTo>
                  <a:cubicBezTo>
                    <a:pt x="9187" y="20639"/>
                    <a:pt x="9179" y="20634"/>
                    <a:pt x="9171" y="20628"/>
                  </a:cubicBezTo>
                  <a:cubicBezTo>
                    <a:pt x="9134" y="20603"/>
                    <a:pt x="9098" y="20577"/>
                    <a:pt x="9061" y="20551"/>
                  </a:cubicBezTo>
                  <a:cubicBezTo>
                    <a:pt x="9055" y="20546"/>
                    <a:pt x="9048" y="20542"/>
                    <a:pt x="9042" y="20537"/>
                  </a:cubicBezTo>
                  <a:cubicBezTo>
                    <a:pt x="9002" y="20509"/>
                    <a:pt x="8962" y="20480"/>
                    <a:pt x="8922" y="20450"/>
                  </a:cubicBezTo>
                  <a:cubicBezTo>
                    <a:pt x="8918" y="20447"/>
                    <a:pt x="8914" y="20444"/>
                    <a:pt x="8911" y="20442"/>
                  </a:cubicBezTo>
                  <a:cubicBezTo>
                    <a:pt x="8733" y="20311"/>
                    <a:pt x="8550" y="20168"/>
                    <a:pt x="8364" y="20014"/>
                  </a:cubicBezTo>
                  <a:cubicBezTo>
                    <a:pt x="8357" y="20009"/>
                    <a:pt x="8350" y="20003"/>
                    <a:pt x="8343" y="19997"/>
                  </a:cubicBezTo>
                  <a:cubicBezTo>
                    <a:pt x="8305" y="19964"/>
                    <a:pt x="8266" y="19931"/>
                    <a:pt x="8227" y="19899"/>
                  </a:cubicBezTo>
                  <a:cubicBezTo>
                    <a:pt x="8213" y="19886"/>
                    <a:pt x="8198" y="19873"/>
                    <a:pt x="8184" y="19860"/>
                  </a:cubicBezTo>
                  <a:cubicBezTo>
                    <a:pt x="8152" y="19833"/>
                    <a:pt x="8121" y="19806"/>
                    <a:pt x="8090" y="19778"/>
                  </a:cubicBezTo>
                  <a:cubicBezTo>
                    <a:pt x="8071" y="19762"/>
                    <a:pt x="8053" y="19745"/>
                    <a:pt x="8035" y="19729"/>
                  </a:cubicBezTo>
                  <a:cubicBezTo>
                    <a:pt x="8007" y="19704"/>
                    <a:pt x="7979" y="19679"/>
                    <a:pt x="7952" y="19654"/>
                  </a:cubicBezTo>
                  <a:cubicBezTo>
                    <a:pt x="7931" y="19635"/>
                    <a:pt x="7910" y="19615"/>
                    <a:pt x="7890" y="19596"/>
                  </a:cubicBezTo>
                  <a:cubicBezTo>
                    <a:pt x="7864" y="19572"/>
                    <a:pt x="7839" y="19428"/>
                    <a:pt x="7814" y="19405"/>
                  </a:cubicBezTo>
                  <a:cubicBezTo>
                    <a:pt x="7809" y="19400"/>
                    <a:pt x="7804" y="19271"/>
                    <a:pt x="7799" y="19271"/>
                  </a:cubicBezTo>
                  <a:cubicBezTo>
                    <a:pt x="7799" y="19271"/>
                    <a:pt x="7800" y="19271"/>
                    <a:pt x="7800" y="19271"/>
                  </a:cubicBezTo>
                  <a:cubicBezTo>
                    <a:pt x="6799" y="17980"/>
                    <a:pt x="5820" y="17134"/>
                    <a:pt x="5334" y="15446"/>
                  </a:cubicBezTo>
                  <a:cubicBezTo>
                    <a:pt x="5334" y="15446"/>
                    <a:pt x="5333" y="15506"/>
                    <a:pt x="5333" y="15506"/>
                  </a:cubicBezTo>
                  <a:cubicBezTo>
                    <a:pt x="5326" y="15482"/>
                    <a:pt x="5319" y="15486"/>
                    <a:pt x="5312" y="15460"/>
                  </a:cubicBezTo>
                  <a:cubicBezTo>
                    <a:pt x="5300" y="15418"/>
                    <a:pt x="5288" y="15389"/>
                    <a:pt x="5277" y="15344"/>
                  </a:cubicBezTo>
                  <a:cubicBezTo>
                    <a:pt x="5267" y="15307"/>
                    <a:pt x="5258" y="15275"/>
                    <a:pt x="5248" y="15237"/>
                  </a:cubicBezTo>
                  <a:cubicBezTo>
                    <a:pt x="5238" y="15194"/>
                    <a:pt x="5227" y="15153"/>
                    <a:pt x="5217" y="15109"/>
                  </a:cubicBezTo>
                  <a:cubicBezTo>
                    <a:pt x="5208" y="15070"/>
                    <a:pt x="5200" y="15032"/>
                    <a:pt x="5191" y="14993"/>
                  </a:cubicBezTo>
                  <a:cubicBezTo>
                    <a:pt x="5182" y="14949"/>
                    <a:pt x="5173" y="14905"/>
                    <a:pt x="5165" y="14860"/>
                  </a:cubicBezTo>
                  <a:cubicBezTo>
                    <a:pt x="5157" y="14820"/>
                    <a:pt x="5149" y="14779"/>
                    <a:pt x="5142" y="14738"/>
                  </a:cubicBezTo>
                  <a:cubicBezTo>
                    <a:pt x="5134" y="14694"/>
                    <a:pt x="5127" y="14649"/>
                    <a:pt x="5120" y="14604"/>
                  </a:cubicBezTo>
                  <a:cubicBezTo>
                    <a:pt x="5113" y="14562"/>
                    <a:pt x="5106" y="14520"/>
                    <a:pt x="5100" y="14477"/>
                  </a:cubicBezTo>
                  <a:cubicBezTo>
                    <a:pt x="5094" y="14433"/>
                    <a:pt x="5088" y="14388"/>
                    <a:pt x="5083" y="14344"/>
                  </a:cubicBezTo>
                  <a:cubicBezTo>
                    <a:pt x="5077" y="14300"/>
                    <a:pt x="5071" y="14256"/>
                    <a:pt x="5067" y="14211"/>
                  </a:cubicBezTo>
                  <a:cubicBezTo>
                    <a:pt x="5062" y="14167"/>
                    <a:pt x="5058" y="14123"/>
                    <a:pt x="5054" y="14079"/>
                  </a:cubicBezTo>
                  <a:cubicBezTo>
                    <a:pt x="5049" y="14033"/>
                    <a:pt x="5045" y="13987"/>
                    <a:pt x="5041" y="13940"/>
                  </a:cubicBezTo>
                  <a:cubicBezTo>
                    <a:pt x="5038" y="13898"/>
                    <a:pt x="5036" y="13855"/>
                    <a:pt x="5033" y="13813"/>
                  </a:cubicBezTo>
                  <a:cubicBezTo>
                    <a:pt x="5030" y="13763"/>
                    <a:pt x="5027" y="13714"/>
                    <a:pt x="5024" y="13663"/>
                  </a:cubicBezTo>
                  <a:cubicBezTo>
                    <a:pt x="5023" y="13632"/>
                    <a:pt x="5023" y="13601"/>
                    <a:pt x="5021" y="13570"/>
                  </a:cubicBezTo>
                  <a:cubicBezTo>
                    <a:pt x="5020" y="13510"/>
                    <a:pt x="5017" y="13450"/>
                    <a:pt x="5016" y="13390"/>
                  </a:cubicBezTo>
                  <a:cubicBezTo>
                    <a:pt x="5007" y="12688"/>
                    <a:pt x="5034" y="12044"/>
                    <a:pt x="5088" y="11454"/>
                  </a:cubicBezTo>
                  <a:cubicBezTo>
                    <a:pt x="5088" y="11450"/>
                    <a:pt x="5089" y="11445"/>
                    <a:pt x="5089" y="11440"/>
                  </a:cubicBezTo>
                  <a:cubicBezTo>
                    <a:pt x="5096" y="11364"/>
                    <a:pt x="5104" y="11289"/>
                    <a:pt x="5111" y="11214"/>
                  </a:cubicBezTo>
                  <a:cubicBezTo>
                    <a:pt x="5112" y="11210"/>
                    <a:pt x="5112" y="11205"/>
                    <a:pt x="5113" y="11200"/>
                  </a:cubicBezTo>
                  <a:cubicBezTo>
                    <a:pt x="5113" y="11204"/>
                    <a:pt x="5112" y="11207"/>
                    <a:pt x="5112" y="11210"/>
                  </a:cubicBezTo>
                  <a:cubicBezTo>
                    <a:pt x="2833" y="10689"/>
                    <a:pt x="256" y="8784"/>
                    <a:pt x="39" y="5811"/>
                  </a:cubicBezTo>
                  <a:cubicBezTo>
                    <a:pt x="-188" y="2710"/>
                    <a:pt x="635" y="1115"/>
                    <a:pt x="1178" y="1112"/>
                  </a:cubicBezTo>
                  <a:cubicBezTo>
                    <a:pt x="1721" y="1110"/>
                    <a:pt x="1559" y="3865"/>
                    <a:pt x="2553" y="5751"/>
                  </a:cubicBezTo>
                  <a:cubicBezTo>
                    <a:pt x="3164" y="6911"/>
                    <a:pt x="4050" y="7810"/>
                    <a:pt x="5683" y="8511"/>
                  </a:cubicBezTo>
                  <a:cubicBezTo>
                    <a:pt x="5896" y="7886"/>
                    <a:pt x="6140" y="7372"/>
                    <a:pt x="6386" y="6951"/>
                  </a:cubicBezTo>
                  <a:cubicBezTo>
                    <a:pt x="6624" y="6903"/>
                    <a:pt x="6889" y="6859"/>
                    <a:pt x="7178" y="6820"/>
                  </a:cubicBezTo>
                  <a:cubicBezTo>
                    <a:pt x="7177" y="6820"/>
                    <a:pt x="7176" y="6819"/>
                    <a:pt x="7175" y="6819"/>
                  </a:cubicBezTo>
                  <a:cubicBezTo>
                    <a:pt x="7163" y="6811"/>
                    <a:pt x="7150" y="6804"/>
                    <a:pt x="7138" y="6796"/>
                  </a:cubicBezTo>
                  <a:cubicBezTo>
                    <a:pt x="7136" y="6795"/>
                    <a:pt x="7134" y="6794"/>
                    <a:pt x="7132" y="6792"/>
                  </a:cubicBezTo>
                  <a:cubicBezTo>
                    <a:pt x="7117" y="6783"/>
                    <a:pt x="7102" y="6774"/>
                    <a:pt x="7087" y="6764"/>
                  </a:cubicBezTo>
                  <a:cubicBezTo>
                    <a:pt x="7082" y="6761"/>
                    <a:pt x="7076" y="6757"/>
                    <a:pt x="7070" y="6753"/>
                  </a:cubicBezTo>
                  <a:cubicBezTo>
                    <a:pt x="7046" y="6738"/>
                    <a:pt x="7023" y="6723"/>
                    <a:pt x="7000" y="6707"/>
                  </a:cubicBezTo>
                  <a:cubicBezTo>
                    <a:pt x="6997" y="6705"/>
                    <a:pt x="6993" y="6703"/>
                    <a:pt x="6990" y="6701"/>
                  </a:cubicBezTo>
                  <a:cubicBezTo>
                    <a:pt x="6983" y="6696"/>
                    <a:pt x="6976" y="6691"/>
                    <a:pt x="6969" y="6686"/>
                  </a:cubicBezTo>
                  <a:cubicBezTo>
                    <a:pt x="6962" y="6682"/>
                    <a:pt x="6955" y="6677"/>
                    <a:pt x="6948" y="6672"/>
                  </a:cubicBezTo>
                  <a:cubicBezTo>
                    <a:pt x="6922" y="6654"/>
                    <a:pt x="6896" y="6635"/>
                    <a:pt x="6871" y="6616"/>
                  </a:cubicBezTo>
                  <a:cubicBezTo>
                    <a:pt x="6862" y="6610"/>
                    <a:pt x="6853" y="6603"/>
                    <a:pt x="6844" y="6596"/>
                  </a:cubicBezTo>
                  <a:cubicBezTo>
                    <a:pt x="6817" y="6576"/>
                    <a:pt x="6791" y="6557"/>
                    <a:pt x="6766" y="6536"/>
                  </a:cubicBezTo>
                  <a:cubicBezTo>
                    <a:pt x="6761" y="6532"/>
                    <a:pt x="6756" y="6528"/>
                    <a:pt x="6751" y="6524"/>
                  </a:cubicBezTo>
                  <a:cubicBezTo>
                    <a:pt x="6744" y="6519"/>
                    <a:pt x="6738" y="6513"/>
                    <a:pt x="6731" y="6508"/>
                  </a:cubicBezTo>
                  <a:cubicBezTo>
                    <a:pt x="6728" y="6505"/>
                    <a:pt x="6724" y="6502"/>
                    <a:pt x="6721" y="6499"/>
                  </a:cubicBezTo>
                  <a:cubicBezTo>
                    <a:pt x="6701" y="6483"/>
                    <a:pt x="6682" y="6467"/>
                    <a:pt x="6663" y="6450"/>
                  </a:cubicBezTo>
                  <a:cubicBezTo>
                    <a:pt x="6656" y="6444"/>
                    <a:pt x="6650" y="6438"/>
                    <a:pt x="6643" y="6432"/>
                  </a:cubicBezTo>
                  <a:cubicBezTo>
                    <a:pt x="6621" y="6413"/>
                    <a:pt x="6599" y="6393"/>
                    <a:pt x="6578" y="6373"/>
                  </a:cubicBezTo>
                  <a:cubicBezTo>
                    <a:pt x="6570" y="6365"/>
                    <a:pt x="6562" y="6358"/>
                    <a:pt x="6554" y="6350"/>
                  </a:cubicBezTo>
                  <a:cubicBezTo>
                    <a:pt x="6536" y="6332"/>
                    <a:pt x="6519" y="6314"/>
                    <a:pt x="6501" y="6297"/>
                  </a:cubicBezTo>
                  <a:cubicBezTo>
                    <a:pt x="6497" y="6292"/>
                    <a:pt x="6493" y="6288"/>
                    <a:pt x="6489" y="6284"/>
                  </a:cubicBezTo>
                  <a:cubicBezTo>
                    <a:pt x="6489" y="6284"/>
                    <a:pt x="6489" y="6327"/>
                    <a:pt x="6488" y="6327"/>
                  </a:cubicBezTo>
                  <a:cubicBezTo>
                    <a:pt x="6485" y="6323"/>
                    <a:pt x="6481" y="6360"/>
                    <a:pt x="6478" y="6360"/>
                  </a:cubicBezTo>
                  <a:cubicBezTo>
                    <a:pt x="6449" y="6204"/>
                    <a:pt x="6422" y="6255"/>
                    <a:pt x="6395" y="6224"/>
                  </a:cubicBezTo>
                  <a:cubicBezTo>
                    <a:pt x="6391" y="6219"/>
                    <a:pt x="6388" y="6193"/>
                    <a:pt x="6384" y="6189"/>
                  </a:cubicBezTo>
                  <a:cubicBezTo>
                    <a:pt x="6322" y="6115"/>
                    <a:pt x="6266" y="6029"/>
                    <a:pt x="6217" y="5950"/>
                  </a:cubicBezTo>
                  <a:cubicBezTo>
                    <a:pt x="6214" y="5947"/>
                    <a:pt x="6212" y="5938"/>
                    <a:pt x="6210" y="5934"/>
                  </a:cubicBezTo>
                  <a:cubicBezTo>
                    <a:pt x="6186" y="5896"/>
                    <a:pt x="6164" y="5854"/>
                    <a:pt x="6143" y="5815"/>
                  </a:cubicBezTo>
                  <a:cubicBezTo>
                    <a:pt x="6140" y="5810"/>
                    <a:pt x="6137" y="5803"/>
                    <a:pt x="6134" y="5797"/>
                  </a:cubicBezTo>
                  <a:cubicBezTo>
                    <a:pt x="6114" y="5758"/>
                    <a:pt x="6095" y="5717"/>
                    <a:pt x="6077" y="5676"/>
                  </a:cubicBezTo>
                  <a:cubicBezTo>
                    <a:pt x="6076" y="5673"/>
                    <a:pt x="6074" y="5670"/>
                    <a:pt x="6073" y="5666"/>
                  </a:cubicBezTo>
                  <a:cubicBezTo>
                    <a:pt x="6056" y="5625"/>
                    <a:pt x="6040" y="5583"/>
                    <a:pt x="6026" y="5540"/>
                  </a:cubicBezTo>
                  <a:cubicBezTo>
                    <a:pt x="6025" y="5538"/>
                    <a:pt x="6025" y="5536"/>
                    <a:pt x="6024" y="5535"/>
                  </a:cubicBezTo>
                  <a:cubicBezTo>
                    <a:pt x="6011" y="5492"/>
                    <a:pt x="5999" y="5286"/>
                    <a:pt x="5989" y="5243"/>
                  </a:cubicBezTo>
                  <a:cubicBezTo>
                    <a:pt x="5988" y="5239"/>
                    <a:pt x="5986" y="5070"/>
                    <a:pt x="5986" y="5070"/>
                  </a:cubicBezTo>
                  <a:cubicBezTo>
                    <a:pt x="5926" y="4640"/>
                    <a:pt x="5929" y="4685"/>
                    <a:pt x="6010" y="4377"/>
                  </a:cubicBezTo>
                  <a:cubicBezTo>
                    <a:pt x="7233" y="4061"/>
                    <a:pt x="8425" y="4063"/>
                    <a:pt x="9759" y="4041"/>
                  </a:cubicBezTo>
                  <a:cubicBezTo>
                    <a:pt x="9901" y="1858"/>
                    <a:pt x="10207" y="1"/>
                    <a:pt x="10588" y="0"/>
                  </a:cubicBezTo>
                  <a:cubicBezTo>
                    <a:pt x="10969" y="-2"/>
                    <a:pt x="11323" y="1914"/>
                    <a:pt x="11519" y="4095"/>
                  </a:cubicBezTo>
                  <a:cubicBezTo>
                    <a:pt x="12853" y="4107"/>
                    <a:pt x="14047" y="4042"/>
                    <a:pt x="15279" y="4350"/>
                  </a:cubicBezTo>
                  <a:cubicBezTo>
                    <a:pt x="15367" y="4656"/>
                    <a:pt x="15377" y="4640"/>
                    <a:pt x="15323" y="5070"/>
                  </a:cubicBezTo>
                  <a:cubicBezTo>
                    <a:pt x="15323" y="5070"/>
                    <a:pt x="15323" y="5070"/>
                    <a:pt x="15324" y="5070"/>
                  </a:cubicBezTo>
                  <a:cubicBezTo>
                    <a:pt x="15323" y="5070"/>
                    <a:pt x="15322" y="5221"/>
                    <a:pt x="15321" y="5225"/>
                  </a:cubicBezTo>
                  <a:cubicBezTo>
                    <a:pt x="15312" y="5268"/>
                    <a:pt x="15301" y="5383"/>
                    <a:pt x="15288" y="5426"/>
                  </a:cubicBezTo>
                  <a:cubicBezTo>
                    <a:pt x="15288" y="5429"/>
                    <a:pt x="15287" y="5466"/>
                    <a:pt x="15287" y="5468"/>
                  </a:cubicBezTo>
                  <a:cubicBezTo>
                    <a:pt x="15274" y="5511"/>
                    <a:pt x="15259" y="5571"/>
                    <a:pt x="15243" y="5612"/>
                  </a:cubicBezTo>
                  <a:cubicBezTo>
                    <a:pt x="15241" y="5616"/>
                    <a:pt x="15240" y="5628"/>
                    <a:pt x="15239" y="5631"/>
                  </a:cubicBezTo>
                  <a:cubicBezTo>
                    <a:pt x="15223" y="5672"/>
                    <a:pt x="15205" y="5717"/>
                    <a:pt x="15185" y="5757"/>
                  </a:cubicBezTo>
                  <a:cubicBezTo>
                    <a:pt x="15182" y="5762"/>
                    <a:pt x="15179" y="5770"/>
                    <a:pt x="15176" y="5776"/>
                  </a:cubicBezTo>
                  <a:cubicBezTo>
                    <a:pt x="15157" y="5815"/>
                    <a:pt x="15136" y="5855"/>
                    <a:pt x="15113" y="5893"/>
                  </a:cubicBezTo>
                  <a:cubicBezTo>
                    <a:pt x="15111" y="5897"/>
                    <a:pt x="15108" y="5856"/>
                    <a:pt x="15106" y="5859"/>
                  </a:cubicBezTo>
                  <a:cubicBezTo>
                    <a:pt x="15082" y="5899"/>
                    <a:pt x="15057" y="5931"/>
                    <a:pt x="15030" y="5931"/>
                  </a:cubicBezTo>
                  <a:cubicBezTo>
                    <a:pt x="15003" y="5931"/>
                    <a:pt x="14975" y="6051"/>
                    <a:pt x="14945" y="6087"/>
                  </a:cubicBezTo>
                  <a:cubicBezTo>
                    <a:pt x="14941" y="6092"/>
                    <a:pt x="15012" y="6102"/>
                    <a:pt x="15008" y="6107"/>
                  </a:cubicBezTo>
                  <a:cubicBezTo>
                    <a:pt x="14982" y="6138"/>
                    <a:pt x="15002" y="6204"/>
                    <a:pt x="15002" y="6204"/>
                  </a:cubicBezTo>
                  <a:lnTo>
                    <a:pt x="15002" y="6190"/>
                  </a:lnTo>
                  <a:cubicBezTo>
                    <a:pt x="15002" y="6190"/>
                    <a:pt x="14846" y="5931"/>
                    <a:pt x="14843" y="5931"/>
                  </a:cubicBezTo>
                  <a:cubicBezTo>
                    <a:pt x="14843" y="5931"/>
                    <a:pt x="14843" y="5931"/>
                    <a:pt x="14843" y="5931"/>
                  </a:cubicBezTo>
                  <a:cubicBezTo>
                    <a:pt x="14839" y="5931"/>
                    <a:pt x="14834" y="6101"/>
                    <a:pt x="14829" y="6106"/>
                  </a:cubicBezTo>
                  <a:cubicBezTo>
                    <a:pt x="14813" y="6123"/>
                    <a:pt x="14796" y="6221"/>
                    <a:pt x="14779" y="6238"/>
                  </a:cubicBezTo>
                  <a:cubicBezTo>
                    <a:pt x="14771" y="6246"/>
                    <a:pt x="14763" y="6294"/>
                    <a:pt x="14756" y="6301"/>
                  </a:cubicBezTo>
                  <a:cubicBezTo>
                    <a:pt x="14746" y="6310"/>
                    <a:pt x="14737" y="6339"/>
                    <a:pt x="14728" y="6347"/>
                  </a:cubicBezTo>
                  <a:cubicBezTo>
                    <a:pt x="14728" y="6348"/>
                    <a:pt x="14727" y="6359"/>
                    <a:pt x="14726" y="6359"/>
                  </a:cubicBezTo>
                  <a:cubicBezTo>
                    <a:pt x="14715" y="6370"/>
                    <a:pt x="14703" y="6386"/>
                    <a:pt x="14692" y="6397"/>
                  </a:cubicBezTo>
                  <a:cubicBezTo>
                    <a:pt x="14685" y="6402"/>
                    <a:pt x="14679" y="6410"/>
                    <a:pt x="14673" y="6416"/>
                  </a:cubicBezTo>
                  <a:cubicBezTo>
                    <a:pt x="14655" y="6432"/>
                    <a:pt x="14637" y="6450"/>
                    <a:pt x="14618" y="6466"/>
                  </a:cubicBezTo>
                  <a:cubicBezTo>
                    <a:pt x="14614" y="6470"/>
                    <a:pt x="14609" y="6474"/>
                    <a:pt x="14604" y="6478"/>
                  </a:cubicBezTo>
                  <a:cubicBezTo>
                    <a:pt x="14598" y="6483"/>
                    <a:pt x="14592" y="6489"/>
                    <a:pt x="14586" y="6494"/>
                  </a:cubicBezTo>
                  <a:cubicBezTo>
                    <a:pt x="14582" y="6498"/>
                    <a:pt x="14577" y="6502"/>
                    <a:pt x="14572" y="6505"/>
                  </a:cubicBezTo>
                  <a:cubicBezTo>
                    <a:pt x="14547" y="6526"/>
                    <a:pt x="14521" y="6439"/>
                    <a:pt x="14495" y="6459"/>
                  </a:cubicBezTo>
                  <a:cubicBezTo>
                    <a:pt x="14491" y="6462"/>
                    <a:pt x="14487" y="6361"/>
                    <a:pt x="14483" y="6361"/>
                  </a:cubicBezTo>
                  <a:cubicBezTo>
                    <a:pt x="14483" y="6361"/>
                    <a:pt x="14482" y="6361"/>
                    <a:pt x="14482" y="6361"/>
                  </a:cubicBezTo>
                  <a:cubicBezTo>
                    <a:pt x="14478" y="6361"/>
                    <a:pt x="14473" y="6476"/>
                    <a:pt x="14469" y="6479"/>
                  </a:cubicBezTo>
                  <a:cubicBezTo>
                    <a:pt x="14444" y="6497"/>
                    <a:pt x="14419" y="6571"/>
                    <a:pt x="14393" y="6589"/>
                  </a:cubicBezTo>
                  <a:cubicBezTo>
                    <a:pt x="14386" y="6595"/>
                    <a:pt x="14379" y="6626"/>
                    <a:pt x="14373" y="6631"/>
                  </a:cubicBezTo>
                  <a:cubicBezTo>
                    <a:pt x="14366" y="6635"/>
                    <a:pt x="14360" y="6653"/>
                    <a:pt x="14353" y="6658"/>
                  </a:cubicBezTo>
                  <a:cubicBezTo>
                    <a:pt x="14348" y="6661"/>
                    <a:pt x="14343" y="6671"/>
                    <a:pt x="14339" y="6674"/>
                  </a:cubicBezTo>
                  <a:cubicBezTo>
                    <a:pt x="14317" y="6689"/>
                    <a:pt x="14295" y="6708"/>
                    <a:pt x="14273" y="6722"/>
                  </a:cubicBezTo>
                  <a:cubicBezTo>
                    <a:pt x="14267" y="6726"/>
                    <a:pt x="14261" y="6732"/>
                    <a:pt x="14255" y="6736"/>
                  </a:cubicBezTo>
                  <a:cubicBezTo>
                    <a:pt x="14242" y="6744"/>
                    <a:pt x="14229" y="6754"/>
                    <a:pt x="14216" y="6762"/>
                  </a:cubicBezTo>
                  <a:cubicBezTo>
                    <a:pt x="14212" y="6765"/>
                    <a:pt x="14208" y="6767"/>
                    <a:pt x="14204" y="6770"/>
                  </a:cubicBezTo>
                  <a:cubicBezTo>
                    <a:pt x="14193" y="6776"/>
                    <a:pt x="14181" y="6784"/>
                    <a:pt x="14170" y="6791"/>
                  </a:cubicBezTo>
                  <a:cubicBezTo>
                    <a:pt x="14169" y="6792"/>
                    <a:pt x="14168" y="6793"/>
                    <a:pt x="14167" y="6793"/>
                  </a:cubicBezTo>
                  <a:cubicBezTo>
                    <a:pt x="14456" y="6830"/>
                    <a:pt x="14723" y="6872"/>
                    <a:pt x="14962" y="6918"/>
                  </a:cubicBezTo>
                  <a:cubicBezTo>
                    <a:pt x="15239" y="7371"/>
                    <a:pt x="15516" y="7932"/>
                    <a:pt x="15758" y="8626"/>
                  </a:cubicBezTo>
                  <a:cubicBezTo>
                    <a:pt x="15739" y="8571"/>
                    <a:pt x="15720" y="8518"/>
                    <a:pt x="15701" y="8466"/>
                  </a:cubicBezTo>
                  <a:cubicBezTo>
                    <a:pt x="17306" y="7753"/>
                    <a:pt x="18166" y="6850"/>
                    <a:pt x="18747" y="5688"/>
                  </a:cubicBezTo>
                  <a:cubicBezTo>
                    <a:pt x="19694" y="3795"/>
                    <a:pt x="19463" y="1042"/>
                    <a:pt x="20006" y="1040"/>
                  </a:cubicBezTo>
                  <a:cubicBezTo>
                    <a:pt x="20549" y="1038"/>
                    <a:pt x="21412" y="2627"/>
                    <a:pt x="21263" y="5729"/>
                  </a:cubicBezTo>
                  <a:close/>
                  <a:moveTo>
                    <a:pt x="21263" y="5729"/>
                  </a:moveTo>
                </a:path>
              </a:pathLst>
            </a:custGeom>
            <a:solidFill>
              <a:srgbClr val="000000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>
                      <a:alpha val="9804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45" name="AutoShape 62"/>
            <p:cNvSpPr>
              <a:spLocks/>
            </p:cNvSpPr>
            <p:nvPr/>
          </p:nvSpPr>
          <p:spPr bwMode="auto">
            <a:xfrm>
              <a:off x="256" y="1048"/>
              <a:ext cx="394" cy="269"/>
            </a:xfrm>
            <a:custGeom>
              <a:avLst/>
              <a:gdLst>
                <a:gd name="T0" fmla="*/ 0 w 19504"/>
                <a:gd name="T1" fmla="*/ 0 h 21517"/>
                <a:gd name="T2" fmla="*/ 0 w 19504"/>
                <a:gd name="T3" fmla="*/ 0 h 21517"/>
                <a:gd name="T4" fmla="*/ 0 w 19504"/>
                <a:gd name="T5" fmla="*/ 0 h 21517"/>
                <a:gd name="T6" fmla="*/ 0 w 19504"/>
                <a:gd name="T7" fmla="*/ 0 h 21517"/>
                <a:gd name="T8" fmla="*/ 0 w 19504"/>
                <a:gd name="T9" fmla="*/ 0 h 21517"/>
                <a:gd name="T10" fmla="*/ 0 w 19504"/>
                <a:gd name="T11" fmla="*/ 0 h 215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504" h="21517">
                  <a:moveTo>
                    <a:pt x="9820" y="0"/>
                  </a:moveTo>
                  <a:cubicBezTo>
                    <a:pt x="5312" y="-50"/>
                    <a:pt x="-1008" y="6402"/>
                    <a:pt x="136" y="18952"/>
                  </a:cubicBezTo>
                  <a:cubicBezTo>
                    <a:pt x="3215" y="21262"/>
                    <a:pt x="6197" y="21471"/>
                    <a:pt x="9728" y="21511"/>
                  </a:cubicBezTo>
                  <a:cubicBezTo>
                    <a:pt x="13259" y="21550"/>
                    <a:pt x="16242" y="21407"/>
                    <a:pt x="19342" y="19168"/>
                  </a:cubicBezTo>
                  <a:cubicBezTo>
                    <a:pt x="20592" y="6644"/>
                    <a:pt x="14328" y="50"/>
                    <a:pt x="9820" y="0"/>
                  </a:cubicBezTo>
                  <a:close/>
                  <a:moveTo>
                    <a:pt x="9820" y="0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46" name="AutoShape 63"/>
            <p:cNvSpPr>
              <a:spLocks/>
            </p:cNvSpPr>
            <p:nvPr/>
          </p:nvSpPr>
          <p:spPr bwMode="auto">
            <a:xfrm>
              <a:off x="256" y="1048"/>
              <a:ext cx="391" cy="198"/>
            </a:xfrm>
            <a:custGeom>
              <a:avLst/>
              <a:gdLst>
                <a:gd name="T0" fmla="*/ 0 w 21600"/>
                <a:gd name="T1" fmla="*/ 0 h 21493"/>
                <a:gd name="T2" fmla="*/ 0 w 21600"/>
                <a:gd name="T3" fmla="*/ 0 h 21493"/>
                <a:gd name="T4" fmla="*/ 0 w 21600"/>
                <a:gd name="T5" fmla="*/ 0 h 21493"/>
                <a:gd name="T6" fmla="*/ 0 w 21600"/>
                <a:gd name="T7" fmla="*/ 0 h 21493"/>
                <a:gd name="T8" fmla="*/ 0 w 21600"/>
                <a:gd name="T9" fmla="*/ 0 h 21493"/>
                <a:gd name="T10" fmla="*/ 0 w 21600"/>
                <a:gd name="T11" fmla="*/ 0 h 2149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493">
                  <a:moveTo>
                    <a:pt x="10866" y="0"/>
                  </a:moveTo>
                  <a:cubicBezTo>
                    <a:pt x="6574" y="-58"/>
                    <a:pt x="810" y="6300"/>
                    <a:pt x="0" y="18733"/>
                  </a:cubicBezTo>
                  <a:cubicBezTo>
                    <a:pt x="3411" y="20835"/>
                    <a:pt x="6866" y="21436"/>
                    <a:pt x="10790" y="21489"/>
                  </a:cubicBezTo>
                  <a:cubicBezTo>
                    <a:pt x="14715" y="21542"/>
                    <a:pt x="18174" y="21036"/>
                    <a:pt x="21600" y="19026"/>
                  </a:cubicBezTo>
                  <a:cubicBezTo>
                    <a:pt x="20878" y="6572"/>
                    <a:pt x="15159" y="59"/>
                    <a:pt x="10866" y="0"/>
                  </a:cubicBezTo>
                  <a:close/>
                  <a:moveTo>
                    <a:pt x="10866" y="0"/>
                  </a:moveTo>
                </a:path>
              </a:pathLst>
            </a:custGeom>
            <a:solidFill>
              <a:srgbClr val="91939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47" name="AutoShape 64"/>
            <p:cNvSpPr>
              <a:spLocks/>
            </p:cNvSpPr>
            <p:nvPr/>
          </p:nvSpPr>
          <p:spPr bwMode="auto">
            <a:xfrm>
              <a:off x="272" y="1048"/>
              <a:ext cx="350" cy="126"/>
            </a:xfrm>
            <a:custGeom>
              <a:avLst/>
              <a:gdLst>
                <a:gd name="T0" fmla="*/ 0 w 21600"/>
                <a:gd name="T1" fmla="*/ 0 h 21462"/>
                <a:gd name="T2" fmla="*/ 0 w 21600"/>
                <a:gd name="T3" fmla="*/ 0 h 21462"/>
                <a:gd name="T4" fmla="*/ 0 w 21600"/>
                <a:gd name="T5" fmla="*/ 0 h 21462"/>
                <a:gd name="T6" fmla="*/ 0 w 21600"/>
                <a:gd name="T7" fmla="*/ 0 h 21462"/>
                <a:gd name="T8" fmla="*/ 0 w 21600"/>
                <a:gd name="T9" fmla="*/ 0 h 21462"/>
                <a:gd name="T10" fmla="*/ 0 w 21600"/>
                <a:gd name="T11" fmla="*/ 0 h 2146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462">
                  <a:moveTo>
                    <a:pt x="10846" y="0"/>
                  </a:moveTo>
                  <a:cubicBezTo>
                    <a:pt x="7085" y="-70"/>
                    <a:pt x="2311" y="6059"/>
                    <a:pt x="0" y="18132"/>
                  </a:cubicBezTo>
                  <a:cubicBezTo>
                    <a:pt x="3405" y="20625"/>
                    <a:pt x="6892" y="21380"/>
                    <a:pt x="10793" y="21456"/>
                  </a:cubicBezTo>
                  <a:cubicBezTo>
                    <a:pt x="14693" y="21530"/>
                    <a:pt x="18182" y="20908"/>
                    <a:pt x="21600" y="18542"/>
                  </a:cubicBezTo>
                  <a:cubicBezTo>
                    <a:pt x="19350" y="6385"/>
                    <a:pt x="14607" y="70"/>
                    <a:pt x="10846" y="0"/>
                  </a:cubicBezTo>
                  <a:close/>
                  <a:moveTo>
                    <a:pt x="10846" y="0"/>
                  </a:moveTo>
                </a:path>
              </a:pathLst>
            </a:custGeom>
            <a:solidFill>
              <a:srgbClr val="A5A8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48" name="AutoShape 65"/>
            <p:cNvSpPr>
              <a:spLocks/>
            </p:cNvSpPr>
            <p:nvPr/>
          </p:nvSpPr>
          <p:spPr bwMode="auto">
            <a:xfrm>
              <a:off x="216" y="0"/>
              <a:ext cx="480" cy="1128"/>
            </a:xfrm>
            <a:custGeom>
              <a:avLst/>
              <a:gdLst>
                <a:gd name="T0" fmla="*/ 0 w 21395"/>
                <a:gd name="T1" fmla="*/ 0 h 21591"/>
                <a:gd name="T2" fmla="*/ 0 w 21395"/>
                <a:gd name="T3" fmla="*/ 0 h 21591"/>
                <a:gd name="T4" fmla="*/ 0 w 21395"/>
                <a:gd name="T5" fmla="*/ 0 h 21591"/>
                <a:gd name="T6" fmla="*/ 0 w 21395"/>
                <a:gd name="T7" fmla="*/ 0 h 21591"/>
                <a:gd name="T8" fmla="*/ 0 w 21395"/>
                <a:gd name="T9" fmla="*/ 0 h 21591"/>
                <a:gd name="T10" fmla="*/ 0 w 21395"/>
                <a:gd name="T11" fmla="*/ 0 h 21591"/>
                <a:gd name="T12" fmla="*/ 0 w 21395"/>
                <a:gd name="T13" fmla="*/ 0 h 21591"/>
                <a:gd name="T14" fmla="*/ 0 w 21395"/>
                <a:gd name="T15" fmla="*/ 0 h 215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395" h="21591">
                  <a:moveTo>
                    <a:pt x="10889" y="0"/>
                  </a:moveTo>
                  <a:cubicBezTo>
                    <a:pt x="10889" y="0"/>
                    <a:pt x="137" y="3488"/>
                    <a:pt x="3" y="11827"/>
                  </a:cubicBezTo>
                  <a:cubicBezTo>
                    <a:pt x="-72" y="16471"/>
                    <a:pt x="1231" y="19348"/>
                    <a:pt x="2556" y="21103"/>
                  </a:cubicBezTo>
                  <a:cubicBezTo>
                    <a:pt x="4451" y="21401"/>
                    <a:pt x="7254" y="21581"/>
                    <a:pt x="10542" y="21590"/>
                  </a:cubicBezTo>
                  <a:cubicBezTo>
                    <a:pt x="13830" y="21600"/>
                    <a:pt x="16638" y="21437"/>
                    <a:pt x="18543" y="21151"/>
                  </a:cubicBezTo>
                  <a:cubicBezTo>
                    <a:pt x="19924" y="19403"/>
                    <a:pt x="21319" y="16535"/>
                    <a:pt x="21394" y="11890"/>
                  </a:cubicBezTo>
                  <a:cubicBezTo>
                    <a:pt x="21528" y="3551"/>
                    <a:pt x="10889" y="0"/>
                    <a:pt x="10889" y="0"/>
                  </a:cubicBezTo>
                  <a:close/>
                  <a:moveTo>
                    <a:pt x="10889" y="0"/>
                  </a:moveTo>
                </a:path>
              </a:pathLst>
            </a:custGeom>
            <a:solidFill>
              <a:srgbClr val="CFD1D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49" name="AutoShape 66"/>
            <p:cNvSpPr>
              <a:spLocks/>
            </p:cNvSpPr>
            <p:nvPr/>
          </p:nvSpPr>
          <p:spPr bwMode="auto">
            <a:xfrm>
              <a:off x="328" y="0"/>
              <a:ext cx="253" cy="165"/>
            </a:xfrm>
            <a:custGeom>
              <a:avLst/>
              <a:gdLst>
                <a:gd name="T0" fmla="*/ 0 w 21600"/>
                <a:gd name="T1" fmla="*/ 0 h 21565"/>
                <a:gd name="T2" fmla="*/ 0 w 21600"/>
                <a:gd name="T3" fmla="*/ 0 h 21565"/>
                <a:gd name="T4" fmla="*/ 0 w 21600"/>
                <a:gd name="T5" fmla="*/ 0 h 21565"/>
                <a:gd name="T6" fmla="*/ 0 w 21600"/>
                <a:gd name="T7" fmla="*/ 0 h 21565"/>
                <a:gd name="T8" fmla="*/ 0 w 21600"/>
                <a:gd name="T9" fmla="*/ 0 h 21565"/>
                <a:gd name="T10" fmla="*/ 0 w 21600"/>
                <a:gd name="T11" fmla="*/ 0 h 2156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565">
                  <a:moveTo>
                    <a:pt x="10893" y="0"/>
                  </a:moveTo>
                  <a:cubicBezTo>
                    <a:pt x="10893" y="0"/>
                    <a:pt x="5361" y="6399"/>
                    <a:pt x="0" y="20490"/>
                  </a:cubicBezTo>
                  <a:cubicBezTo>
                    <a:pt x="3484" y="21153"/>
                    <a:pt x="7093" y="21521"/>
                    <a:pt x="10796" y="21561"/>
                  </a:cubicBezTo>
                  <a:cubicBezTo>
                    <a:pt x="14497" y="21600"/>
                    <a:pt x="18112" y="21309"/>
                    <a:pt x="21600" y="20719"/>
                  </a:cubicBezTo>
                  <a:cubicBezTo>
                    <a:pt x="16367" y="6515"/>
                    <a:pt x="10893" y="0"/>
                    <a:pt x="10893" y="0"/>
                  </a:cubicBezTo>
                  <a:close/>
                  <a:moveTo>
                    <a:pt x="10893" y="0"/>
                  </a:moveTo>
                </a:path>
              </a:pathLst>
            </a:custGeom>
            <a:solidFill>
              <a:srgbClr val="EF0A6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0" name="AutoShape 67"/>
            <p:cNvSpPr>
              <a:spLocks/>
            </p:cNvSpPr>
            <p:nvPr/>
          </p:nvSpPr>
          <p:spPr bwMode="auto">
            <a:xfrm>
              <a:off x="215" y="448"/>
              <a:ext cx="481" cy="371"/>
            </a:xfrm>
            <a:custGeom>
              <a:avLst/>
              <a:gdLst>
                <a:gd name="T0" fmla="*/ 0 w 21565"/>
                <a:gd name="T1" fmla="*/ 0 h 21568"/>
                <a:gd name="T2" fmla="*/ 0 w 21565"/>
                <a:gd name="T3" fmla="*/ 0 h 21568"/>
                <a:gd name="T4" fmla="*/ 0 w 21565"/>
                <a:gd name="T5" fmla="*/ 0 h 21568"/>
                <a:gd name="T6" fmla="*/ 0 w 21565"/>
                <a:gd name="T7" fmla="*/ 0 h 21568"/>
                <a:gd name="T8" fmla="*/ 0 w 21565"/>
                <a:gd name="T9" fmla="*/ 0 h 21568"/>
                <a:gd name="T10" fmla="*/ 0 w 21565"/>
                <a:gd name="T11" fmla="*/ 0 h 21568"/>
                <a:gd name="T12" fmla="*/ 0 w 21565"/>
                <a:gd name="T13" fmla="*/ 0 h 21568"/>
                <a:gd name="T14" fmla="*/ 0 w 21565"/>
                <a:gd name="T15" fmla="*/ 0 h 21568"/>
                <a:gd name="T16" fmla="*/ 0 w 21565"/>
                <a:gd name="T17" fmla="*/ 0 h 21568"/>
                <a:gd name="T18" fmla="*/ 0 w 21565"/>
                <a:gd name="T19" fmla="*/ 0 h 2156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565" h="21568">
                  <a:moveTo>
                    <a:pt x="21069" y="183"/>
                  </a:moveTo>
                  <a:cubicBezTo>
                    <a:pt x="17899" y="1069"/>
                    <a:pt x="14442" y="1541"/>
                    <a:pt x="10827" y="1508"/>
                  </a:cubicBezTo>
                  <a:cubicBezTo>
                    <a:pt x="7210" y="1476"/>
                    <a:pt x="3760" y="942"/>
                    <a:pt x="598" y="0"/>
                  </a:cubicBezTo>
                  <a:cubicBezTo>
                    <a:pt x="238" y="2906"/>
                    <a:pt x="22" y="6073"/>
                    <a:pt x="3" y="9513"/>
                  </a:cubicBezTo>
                  <a:cubicBezTo>
                    <a:pt x="-18" y="13396"/>
                    <a:pt x="67" y="16870"/>
                    <a:pt x="229" y="19979"/>
                  </a:cubicBezTo>
                  <a:cubicBezTo>
                    <a:pt x="3461" y="20971"/>
                    <a:pt x="7003" y="21533"/>
                    <a:pt x="10719" y="21566"/>
                  </a:cubicBezTo>
                  <a:cubicBezTo>
                    <a:pt x="14436" y="21600"/>
                    <a:pt x="17983" y="21100"/>
                    <a:pt x="21226" y="20166"/>
                  </a:cubicBezTo>
                  <a:cubicBezTo>
                    <a:pt x="21421" y="17061"/>
                    <a:pt x="21543" y="13589"/>
                    <a:pt x="21564" y="9707"/>
                  </a:cubicBezTo>
                  <a:cubicBezTo>
                    <a:pt x="21582" y="6266"/>
                    <a:pt x="21399" y="3095"/>
                    <a:pt x="21069" y="183"/>
                  </a:cubicBezTo>
                  <a:close/>
                  <a:moveTo>
                    <a:pt x="21069" y="183"/>
                  </a:moveTo>
                </a:path>
              </a:pathLst>
            </a:custGeom>
            <a:solidFill>
              <a:srgbClr val="E6E6E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1" name="AutoShape 68"/>
            <p:cNvSpPr>
              <a:spLocks/>
            </p:cNvSpPr>
            <p:nvPr/>
          </p:nvSpPr>
          <p:spPr bwMode="auto">
            <a:xfrm>
              <a:off x="448" y="0"/>
              <a:ext cx="243" cy="1128"/>
            </a:xfrm>
            <a:custGeom>
              <a:avLst/>
              <a:gdLst>
                <a:gd name="T0" fmla="*/ 0 w 21339"/>
                <a:gd name="T1" fmla="*/ 0 h 21591"/>
                <a:gd name="T2" fmla="*/ 0 w 21339"/>
                <a:gd name="T3" fmla="*/ 0 h 21591"/>
                <a:gd name="T4" fmla="*/ 0 w 21339"/>
                <a:gd name="T5" fmla="*/ 0 h 21591"/>
                <a:gd name="T6" fmla="*/ 0 w 21339"/>
                <a:gd name="T7" fmla="*/ 0 h 21591"/>
                <a:gd name="T8" fmla="*/ 0 w 21339"/>
                <a:gd name="T9" fmla="*/ 0 h 21591"/>
                <a:gd name="T10" fmla="*/ 0 w 21339"/>
                <a:gd name="T11" fmla="*/ 0 h 21591"/>
                <a:gd name="T12" fmla="*/ 0 w 21339"/>
                <a:gd name="T13" fmla="*/ 0 h 21591"/>
                <a:gd name="T14" fmla="*/ 0 w 21339"/>
                <a:gd name="T15" fmla="*/ 0 h 215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339" h="21591">
                  <a:moveTo>
                    <a:pt x="684" y="0"/>
                  </a:moveTo>
                  <a:lnTo>
                    <a:pt x="684" y="0"/>
                  </a:lnTo>
                  <a:lnTo>
                    <a:pt x="0" y="21590"/>
                  </a:lnTo>
                  <a:cubicBezTo>
                    <a:pt x="1" y="21590"/>
                    <a:pt x="1" y="21590"/>
                    <a:pt x="1" y="21590"/>
                  </a:cubicBezTo>
                  <a:cubicBezTo>
                    <a:pt x="6465" y="21600"/>
                    <a:pt x="11986" y="21437"/>
                    <a:pt x="15731" y="21151"/>
                  </a:cubicBezTo>
                  <a:cubicBezTo>
                    <a:pt x="18447" y="19403"/>
                    <a:pt x="21189" y="16535"/>
                    <a:pt x="21336" y="11890"/>
                  </a:cubicBezTo>
                  <a:cubicBezTo>
                    <a:pt x="21600" y="3551"/>
                    <a:pt x="684" y="0"/>
                    <a:pt x="684" y="0"/>
                  </a:cubicBezTo>
                  <a:close/>
                  <a:moveTo>
                    <a:pt x="684" y="0"/>
                  </a:moveTo>
                </a:path>
              </a:pathLst>
            </a:custGeom>
            <a:solidFill>
              <a:srgbClr val="161C21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2" name="AutoShape 69"/>
            <p:cNvSpPr>
              <a:spLocks/>
            </p:cNvSpPr>
            <p:nvPr/>
          </p:nvSpPr>
          <p:spPr bwMode="auto">
            <a:xfrm>
              <a:off x="280" y="184"/>
              <a:ext cx="356" cy="573"/>
            </a:xfrm>
            <a:custGeom>
              <a:avLst/>
              <a:gdLst>
                <a:gd name="T0" fmla="*/ 0 w 21599"/>
                <a:gd name="T1" fmla="*/ 0 h 21599"/>
                <a:gd name="T2" fmla="*/ 0 w 21599"/>
                <a:gd name="T3" fmla="*/ 0 h 21599"/>
                <a:gd name="T4" fmla="*/ 0 w 21599"/>
                <a:gd name="T5" fmla="*/ 0 h 21599"/>
                <a:gd name="T6" fmla="*/ 0 w 21599"/>
                <a:gd name="T7" fmla="*/ 0 h 21599"/>
                <a:gd name="T8" fmla="*/ 0 w 21599"/>
                <a:gd name="T9" fmla="*/ 0 h 21599"/>
                <a:gd name="T10" fmla="*/ 0 w 21599"/>
                <a:gd name="T11" fmla="*/ 0 h 21599"/>
                <a:gd name="T12" fmla="*/ 0 w 21599"/>
                <a:gd name="T13" fmla="*/ 0 h 21599"/>
                <a:gd name="T14" fmla="*/ 0 w 21599"/>
                <a:gd name="T15" fmla="*/ 0 h 21599"/>
                <a:gd name="T16" fmla="*/ 0 w 21599"/>
                <a:gd name="T17" fmla="*/ 0 h 21599"/>
                <a:gd name="T18" fmla="*/ 0 w 21599"/>
                <a:gd name="T19" fmla="*/ 0 h 21599"/>
                <a:gd name="T20" fmla="*/ 0 w 21599"/>
                <a:gd name="T21" fmla="*/ 0 h 21599"/>
                <a:gd name="T22" fmla="*/ 0 w 21599"/>
                <a:gd name="T23" fmla="*/ 0 h 21599"/>
                <a:gd name="T24" fmla="*/ 0 w 21599"/>
                <a:gd name="T25" fmla="*/ 0 h 21599"/>
                <a:gd name="T26" fmla="*/ 0 w 21599"/>
                <a:gd name="T27" fmla="*/ 0 h 21599"/>
                <a:gd name="T28" fmla="*/ 0 w 21599"/>
                <a:gd name="T29" fmla="*/ 0 h 21599"/>
                <a:gd name="T30" fmla="*/ 0 w 21599"/>
                <a:gd name="T31" fmla="*/ 0 h 21599"/>
                <a:gd name="T32" fmla="*/ 0 w 21599"/>
                <a:gd name="T33" fmla="*/ 0 h 21599"/>
                <a:gd name="T34" fmla="*/ 0 w 21599"/>
                <a:gd name="T35" fmla="*/ 0 h 21599"/>
                <a:gd name="T36" fmla="*/ 0 w 21599"/>
                <a:gd name="T37" fmla="*/ 0 h 21599"/>
                <a:gd name="T38" fmla="*/ 0 w 21599"/>
                <a:gd name="T39" fmla="*/ 0 h 21599"/>
                <a:gd name="T40" fmla="*/ 0 w 21599"/>
                <a:gd name="T41" fmla="*/ 0 h 21599"/>
                <a:gd name="T42" fmla="*/ 0 w 21599"/>
                <a:gd name="T43" fmla="*/ 0 h 21599"/>
                <a:gd name="T44" fmla="*/ 0 w 21599"/>
                <a:gd name="T45" fmla="*/ 0 h 21599"/>
                <a:gd name="T46" fmla="*/ 0 w 21599"/>
                <a:gd name="T47" fmla="*/ 0 h 21599"/>
                <a:gd name="T48" fmla="*/ 0 w 21599"/>
                <a:gd name="T49" fmla="*/ 0 h 21599"/>
                <a:gd name="T50" fmla="*/ 0 w 21599"/>
                <a:gd name="T51" fmla="*/ 0 h 21599"/>
                <a:gd name="T52" fmla="*/ 0 w 21599"/>
                <a:gd name="T53" fmla="*/ 0 h 21599"/>
                <a:gd name="T54" fmla="*/ 0 w 21599"/>
                <a:gd name="T55" fmla="*/ 0 h 21599"/>
                <a:gd name="T56" fmla="*/ 0 w 21599"/>
                <a:gd name="T57" fmla="*/ 0 h 21599"/>
                <a:gd name="T58" fmla="*/ 0 w 21599"/>
                <a:gd name="T59" fmla="*/ 0 h 21599"/>
                <a:gd name="T60" fmla="*/ 0 w 21599"/>
                <a:gd name="T61" fmla="*/ 0 h 21599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1599" h="21599">
                  <a:moveTo>
                    <a:pt x="9678" y="4101"/>
                  </a:moveTo>
                  <a:cubicBezTo>
                    <a:pt x="9677" y="4213"/>
                    <a:pt x="9823" y="4304"/>
                    <a:pt x="10003" y="4305"/>
                  </a:cubicBezTo>
                  <a:cubicBezTo>
                    <a:pt x="10184" y="4306"/>
                    <a:pt x="10332" y="4216"/>
                    <a:pt x="10333" y="4104"/>
                  </a:cubicBezTo>
                  <a:cubicBezTo>
                    <a:pt x="10334" y="3991"/>
                    <a:pt x="10188" y="3899"/>
                    <a:pt x="10008" y="3899"/>
                  </a:cubicBezTo>
                  <a:cubicBezTo>
                    <a:pt x="9827" y="3898"/>
                    <a:pt x="9680" y="3988"/>
                    <a:pt x="9678" y="4101"/>
                  </a:cubicBezTo>
                  <a:close/>
                  <a:moveTo>
                    <a:pt x="10051" y="0"/>
                  </a:moveTo>
                  <a:cubicBezTo>
                    <a:pt x="9871" y="-1"/>
                    <a:pt x="9723" y="89"/>
                    <a:pt x="9721" y="202"/>
                  </a:cubicBezTo>
                  <a:cubicBezTo>
                    <a:pt x="9720" y="314"/>
                    <a:pt x="9866" y="405"/>
                    <a:pt x="10047" y="406"/>
                  </a:cubicBezTo>
                  <a:cubicBezTo>
                    <a:pt x="10228" y="407"/>
                    <a:pt x="10375" y="317"/>
                    <a:pt x="10376" y="204"/>
                  </a:cubicBezTo>
                  <a:cubicBezTo>
                    <a:pt x="10377" y="92"/>
                    <a:pt x="10232" y="0"/>
                    <a:pt x="10051" y="0"/>
                  </a:cubicBezTo>
                  <a:close/>
                  <a:moveTo>
                    <a:pt x="20944" y="11168"/>
                  </a:moveTo>
                  <a:cubicBezTo>
                    <a:pt x="20943" y="11280"/>
                    <a:pt x="21089" y="11372"/>
                    <a:pt x="21269" y="11372"/>
                  </a:cubicBezTo>
                  <a:cubicBezTo>
                    <a:pt x="21450" y="11373"/>
                    <a:pt x="21598" y="11283"/>
                    <a:pt x="21599" y="11170"/>
                  </a:cubicBezTo>
                  <a:cubicBezTo>
                    <a:pt x="21600" y="11058"/>
                    <a:pt x="21455" y="10966"/>
                    <a:pt x="21274" y="10966"/>
                  </a:cubicBezTo>
                  <a:cubicBezTo>
                    <a:pt x="21093" y="10965"/>
                    <a:pt x="20946" y="11055"/>
                    <a:pt x="20944" y="11168"/>
                  </a:cubicBezTo>
                  <a:close/>
                  <a:moveTo>
                    <a:pt x="9547" y="15906"/>
                  </a:moveTo>
                  <a:cubicBezTo>
                    <a:pt x="9546" y="16018"/>
                    <a:pt x="9691" y="16110"/>
                    <a:pt x="9872" y="16110"/>
                  </a:cubicBezTo>
                  <a:cubicBezTo>
                    <a:pt x="10053" y="16111"/>
                    <a:pt x="10199" y="16021"/>
                    <a:pt x="10201" y="15908"/>
                  </a:cubicBezTo>
                  <a:cubicBezTo>
                    <a:pt x="10203" y="15796"/>
                    <a:pt x="10057" y="15704"/>
                    <a:pt x="9876" y="15704"/>
                  </a:cubicBezTo>
                  <a:cubicBezTo>
                    <a:pt x="9695" y="15703"/>
                    <a:pt x="9548" y="15793"/>
                    <a:pt x="9547" y="15906"/>
                  </a:cubicBezTo>
                  <a:close/>
                  <a:moveTo>
                    <a:pt x="9486" y="21394"/>
                  </a:moveTo>
                  <a:cubicBezTo>
                    <a:pt x="9485" y="21506"/>
                    <a:pt x="9630" y="21598"/>
                    <a:pt x="9811" y="21598"/>
                  </a:cubicBezTo>
                  <a:cubicBezTo>
                    <a:pt x="9991" y="21599"/>
                    <a:pt x="10138" y="21509"/>
                    <a:pt x="10140" y="21396"/>
                  </a:cubicBezTo>
                  <a:cubicBezTo>
                    <a:pt x="10142" y="21284"/>
                    <a:pt x="9996" y="21193"/>
                    <a:pt x="9815" y="21192"/>
                  </a:cubicBezTo>
                  <a:cubicBezTo>
                    <a:pt x="9635" y="21191"/>
                    <a:pt x="9487" y="21281"/>
                    <a:pt x="9486" y="21394"/>
                  </a:cubicBezTo>
                  <a:close/>
                  <a:moveTo>
                    <a:pt x="0" y="11078"/>
                  </a:moveTo>
                  <a:cubicBezTo>
                    <a:pt x="0" y="11190"/>
                    <a:pt x="145" y="11282"/>
                    <a:pt x="325" y="11282"/>
                  </a:cubicBezTo>
                  <a:cubicBezTo>
                    <a:pt x="506" y="11283"/>
                    <a:pt x="654" y="11193"/>
                    <a:pt x="655" y="11080"/>
                  </a:cubicBezTo>
                  <a:cubicBezTo>
                    <a:pt x="656" y="10968"/>
                    <a:pt x="511" y="10877"/>
                    <a:pt x="330" y="10876"/>
                  </a:cubicBezTo>
                  <a:cubicBezTo>
                    <a:pt x="150" y="10875"/>
                    <a:pt x="2" y="10965"/>
                    <a:pt x="0" y="11078"/>
                  </a:cubicBezTo>
                  <a:close/>
                  <a:moveTo>
                    <a:pt x="0" y="11078"/>
                  </a:moveTo>
                </a:path>
              </a:pathLst>
            </a:custGeom>
            <a:solidFill>
              <a:srgbClr val="BABCB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3" name="AutoShape 70"/>
            <p:cNvSpPr>
              <a:spLocks/>
            </p:cNvSpPr>
            <p:nvPr/>
          </p:nvSpPr>
          <p:spPr bwMode="auto">
            <a:xfrm>
              <a:off x="248" y="816"/>
              <a:ext cx="395" cy="31"/>
            </a:xfrm>
            <a:custGeom>
              <a:avLst/>
              <a:gdLst>
                <a:gd name="T0" fmla="*/ 0 w 21598"/>
                <a:gd name="T1" fmla="*/ 0 h 21573"/>
                <a:gd name="T2" fmla="*/ 0 w 21598"/>
                <a:gd name="T3" fmla="*/ 0 h 21573"/>
                <a:gd name="T4" fmla="*/ 0 w 21598"/>
                <a:gd name="T5" fmla="*/ 0 h 21573"/>
                <a:gd name="T6" fmla="*/ 0 w 21598"/>
                <a:gd name="T7" fmla="*/ 0 h 21573"/>
                <a:gd name="T8" fmla="*/ 0 w 21598"/>
                <a:gd name="T9" fmla="*/ 0 h 21573"/>
                <a:gd name="T10" fmla="*/ 0 w 21598"/>
                <a:gd name="T11" fmla="*/ 0 h 21573"/>
                <a:gd name="T12" fmla="*/ 0 w 21598"/>
                <a:gd name="T13" fmla="*/ 0 h 21573"/>
                <a:gd name="T14" fmla="*/ 0 w 21598"/>
                <a:gd name="T15" fmla="*/ 0 h 21573"/>
                <a:gd name="T16" fmla="*/ 0 w 21598"/>
                <a:gd name="T17" fmla="*/ 0 h 21573"/>
                <a:gd name="T18" fmla="*/ 0 w 21598"/>
                <a:gd name="T19" fmla="*/ 0 h 21573"/>
                <a:gd name="T20" fmla="*/ 0 w 21598"/>
                <a:gd name="T21" fmla="*/ 0 h 21573"/>
                <a:gd name="T22" fmla="*/ 0 w 21598"/>
                <a:gd name="T23" fmla="*/ 0 h 21573"/>
                <a:gd name="T24" fmla="*/ 0 w 21598"/>
                <a:gd name="T25" fmla="*/ 0 h 21573"/>
                <a:gd name="T26" fmla="*/ 0 w 21598"/>
                <a:gd name="T27" fmla="*/ 0 h 21573"/>
                <a:gd name="T28" fmla="*/ 0 w 21598"/>
                <a:gd name="T29" fmla="*/ 0 h 21573"/>
                <a:gd name="T30" fmla="*/ 0 w 21598"/>
                <a:gd name="T31" fmla="*/ 0 h 21573"/>
                <a:gd name="T32" fmla="*/ 0 w 21598"/>
                <a:gd name="T33" fmla="*/ 0 h 21573"/>
                <a:gd name="T34" fmla="*/ 0 w 21598"/>
                <a:gd name="T35" fmla="*/ 0 h 21573"/>
                <a:gd name="T36" fmla="*/ 0 w 21598"/>
                <a:gd name="T37" fmla="*/ 0 h 21573"/>
                <a:gd name="T38" fmla="*/ 0 w 21598"/>
                <a:gd name="T39" fmla="*/ 0 h 21573"/>
                <a:gd name="T40" fmla="*/ 0 w 21598"/>
                <a:gd name="T41" fmla="*/ 0 h 21573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598" h="21573">
                  <a:moveTo>
                    <a:pt x="14597" y="17863"/>
                  </a:moveTo>
                  <a:cubicBezTo>
                    <a:pt x="14596" y="19897"/>
                    <a:pt x="14727" y="21562"/>
                    <a:pt x="14890" y="21573"/>
                  </a:cubicBezTo>
                  <a:cubicBezTo>
                    <a:pt x="15053" y="21589"/>
                    <a:pt x="15186" y="19950"/>
                    <a:pt x="15187" y="17916"/>
                  </a:cubicBezTo>
                  <a:cubicBezTo>
                    <a:pt x="15188" y="15877"/>
                    <a:pt x="15057" y="14216"/>
                    <a:pt x="14894" y="14200"/>
                  </a:cubicBezTo>
                  <a:cubicBezTo>
                    <a:pt x="14731" y="14184"/>
                    <a:pt x="14598" y="15823"/>
                    <a:pt x="14597" y="17863"/>
                  </a:cubicBezTo>
                  <a:close/>
                  <a:moveTo>
                    <a:pt x="6890" y="16982"/>
                  </a:moveTo>
                  <a:cubicBezTo>
                    <a:pt x="6889" y="19016"/>
                    <a:pt x="7020" y="20681"/>
                    <a:pt x="7184" y="20692"/>
                  </a:cubicBezTo>
                  <a:cubicBezTo>
                    <a:pt x="7346" y="20703"/>
                    <a:pt x="7479" y="19069"/>
                    <a:pt x="7480" y="17030"/>
                  </a:cubicBezTo>
                  <a:cubicBezTo>
                    <a:pt x="7481" y="14996"/>
                    <a:pt x="7350" y="13336"/>
                    <a:pt x="7187" y="13319"/>
                  </a:cubicBezTo>
                  <a:cubicBezTo>
                    <a:pt x="7025" y="13303"/>
                    <a:pt x="6891" y="14948"/>
                    <a:pt x="6890" y="16982"/>
                  </a:cubicBezTo>
                  <a:close/>
                  <a:moveTo>
                    <a:pt x="21305" y="4687"/>
                  </a:moveTo>
                  <a:cubicBezTo>
                    <a:pt x="21142" y="4676"/>
                    <a:pt x="21009" y="6315"/>
                    <a:pt x="21008" y="8349"/>
                  </a:cubicBezTo>
                  <a:cubicBezTo>
                    <a:pt x="21007" y="10389"/>
                    <a:pt x="21138" y="12044"/>
                    <a:pt x="21301" y="12060"/>
                  </a:cubicBezTo>
                  <a:cubicBezTo>
                    <a:pt x="21464" y="12076"/>
                    <a:pt x="21597" y="10437"/>
                    <a:pt x="21598" y="8397"/>
                  </a:cubicBezTo>
                  <a:cubicBezTo>
                    <a:pt x="21599" y="6363"/>
                    <a:pt x="21468" y="4703"/>
                    <a:pt x="21305" y="4687"/>
                  </a:cubicBezTo>
                  <a:close/>
                  <a:moveTo>
                    <a:pt x="0" y="3657"/>
                  </a:moveTo>
                  <a:cubicBezTo>
                    <a:pt x="-1" y="5696"/>
                    <a:pt x="131" y="7356"/>
                    <a:pt x="293" y="7372"/>
                  </a:cubicBezTo>
                  <a:cubicBezTo>
                    <a:pt x="456" y="7388"/>
                    <a:pt x="589" y="5744"/>
                    <a:pt x="590" y="3710"/>
                  </a:cubicBezTo>
                  <a:cubicBezTo>
                    <a:pt x="591" y="1676"/>
                    <a:pt x="460" y="10"/>
                    <a:pt x="297" y="0"/>
                  </a:cubicBezTo>
                  <a:cubicBezTo>
                    <a:pt x="134" y="-11"/>
                    <a:pt x="1" y="1623"/>
                    <a:pt x="0" y="3657"/>
                  </a:cubicBezTo>
                  <a:close/>
                  <a:moveTo>
                    <a:pt x="0" y="3657"/>
                  </a:moveTo>
                </a:path>
              </a:pathLst>
            </a:custGeom>
            <a:solidFill>
              <a:srgbClr val="A5A8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4" name="AutoShape 71"/>
            <p:cNvSpPr>
              <a:spLocks/>
            </p:cNvSpPr>
            <p:nvPr/>
          </p:nvSpPr>
          <p:spPr bwMode="auto">
            <a:xfrm>
              <a:off x="360" y="352"/>
              <a:ext cx="185" cy="185"/>
            </a:xfrm>
            <a:custGeom>
              <a:avLst/>
              <a:gdLst>
                <a:gd name="T0" fmla="*/ 0 w 21519"/>
                <a:gd name="T1" fmla="*/ 0 h 21521"/>
                <a:gd name="T2" fmla="*/ 0 w 21519"/>
                <a:gd name="T3" fmla="*/ 0 h 21521"/>
                <a:gd name="T4" fmla="*/ 0 w 21519"/>
                <a:gd name="T5" fmla="*/ 0 h 21521"/>
                <a:gd name="T6" fmla="*/ 0 w 21519"/>
                <a:gd name="T7" fmla="*/ 0 h 21521"/>
                <a:gd name="T8" fmla="*/ 0 w 21519"/>
                <a:gd name="T9" fmla="*/ 0 h 21521"/>
                <a:gd name="T10" fmla="*/ 0 w 21519"/>
                <a:gd name="T11" fmla="*/ 0 h 2152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519" h="21521">
                  <a:moveTo>
                    <a:pt x="21518" y="10835"/>
                  </a:moveTo>
                  <a:cubicBezTo>
                    <a:pt x="21479" y="16778"/>
                    <a:pt x="16628" y="21560"/>
                    <a:pt x="10685" y="21520"/>
                  </a:cubicBezTo>
                  <a:cubicBezTo>
                    <a:pt x="4742" y="21479"/>
                    <a:pt x="-40" y="16628"/>
                    <a:pt x="0" y="10686"/>
                  </a:cubicBezTo>
                  <a:cubicBezTo>
                    <a:pt x="41" y="4743"/>
                    <a:pt x="4892" y="-40"/>
                    <a:pt x="10834" y="0"/>
                  </a:cubicBezTo>
                  <a:cubicBezTo>
                    <a:pt x="16777" y="41"/>
                    <a:pt x="21560" y="4892"/>
                    <a:pt x="21518" y="10835"/>
                  </a:cubicBezTo>
                  <a:close/>
                  <a:moveTo>
                    <a:pt x="21518" y="10835"/>
                  </a:moveTo>
                </a:path>
              </a:pathLst>
            </a:custGeom>
            <a:solidFill>
              <a:srgbClr val="BCE6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5" name="AutoShape 72"/>
            <p:cNvSpPr>
              <a:spLocks/>
            </p:cNvSpPr>
            <p:nvPr/>
          </p:nvSpPr>
          <p:spPr bwMode="auto">
            <a:xfrm>
              <a:off x="448" y="368"/>
              <a:ext cx="87" cy="88"/>
            </a:xfrm>
            <a:custGeom>
              <a:avLst/>
              <a:gdLst>
                <a:gd name="T0" fmla="*/ 0 w 15512"/>
                <a:gd name="T1" fmla="*/ 0 h 15550"/>
                <a:gd name="T2" fmla="*/ 0 w 15512"/>
                <a:gd name="T3" fmla="*/ 0 h 15550"/>
                <a:gd name="T4" fmla="*/ 0 w 15512"/>
                <a:gd name="T5" fmla="*/ 0 h 15550"/>
                <a:gd name="T6" fmla="*/ 0 w 15512"/>
                <a:gd name="T7" fmla="*/ 0 h 1555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512" h="15550">
                  <a:moveTo>
                    <a:pt x="15511" y="13917"/>
                  </a:moveTo>
                  <a:cubicBezTo>
                    <a:pt x="15460" y="21548"/>
                    <a:pt x="-6035" y="-52"/>
                    <a:pt x="1665" y="0"/>
                  </a:cubicBezTo>
                  <a:cubicBezTo>
                    <a:pt x="9366" y="52"/>
                    <a:pt x="15565" y="6284"/>
                    <a:pt x="15511" y="13917"/>
                  </a:cubicBezTo>
                  <a:close/>
                  <a:moveTo>
                    <a:pt x="15511" y="13917"/>
                  </a:moveTo>
                </a:path>
              </a:pathLst>
            </a:custGeom>
            <a:solidFill>
              <a:srgbClr val="000000">
                <a:alpha val="29803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6" name="AutoShape 73"/>
            <p:cNvSpPr>
              <a:spLocks/>
            </p:cNvSpPr>
            <p:nvPr/>
          </p:nvSpPr>
          <p:spPr bwMode="auto">
            <a:xfrm>
              <a:off x="448" y="328"/>
              <a:ext cx="10" cy="10"/>
            </a:xfrm>
            <a:custGeom>
              <a:avLst/>
              <a:gdLst>
                <a:gd name="T0" fmla="*/ 0 w 21507"/>
                <a:gd name="T1" fmla="*/ 0 h 21507"/>
                <a:gd name="T2" fmla="*/ 0 w 21507"/>
                <a:gd name="T3" fmla="*/ 0 h 21507"/>
                <a:gd name="T4" fmla="*/ 0 w 21507"/>
                <a:gd name="T5" fmla="*/ 0 h 21507"/>
                <a:gd name="T6" fmla="*/ 0 w 21507"/>
                <a:gd name="T7" fmla="*/ 0 h 21507"/>
                <a:gd name="T8" fmla="*/ 0 w 21507"/>
                <a:gd name="T9" fmla="*/ 0 h 21507"/>
                <a:gd name="T10" fmla="*/ 0 w 21507"/>
                <a:gd name="T11" fmla="*/ 0 h 2150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507" h="21507">
                  <a:moveTo>
                    <a:pt x="21507" y="10824"/>
                  </a:moveTo>
                  <a:cubicBezTo>
                    <a:pt x="21476" y="16757"/>
                    <a:pt x="16617" y="21554"/>
                    <a:pt x="10684" y="21507"/>
                  </a:cubicBezTo>
                  <a:cubicBezTo>
                    <a:pt x="4751" y="21461"/>
                    <a:pt x="-46" y="16617"/>
                    <a:pt x="1" y="10684"/>
                  </a:cubicBezTo>
                  <a:cubicBezTo>
                    <a:pt x="47" y="4735"/>
                    <a:pt x="4906" y="-46"/>
                    <a:pt x="10824" y="1"/>
                  </a:cubicBezTo>
                  <a:cubicBezTo>
                    <a:pt x="16773" y="32"/>
                    <a:pt x="21554" y="4891"/>
                    <a:pt x="21507" y="10824"/>
                  </a:cubicBezTo>
                  <a:close/>
                  <a:moveTo>
                    <a:pt x="21507" y="10824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7" name="AutoShape 74"/>
            <p:cNvSpPr>
              <a:spLocks/>
            </p:cNvSpPr>
            <p:nvPr/>
          </p:nvSpPr>
          <p:spPr bwMode="auto">
            <a:xfrm>
              <a:off x="352" y="384"/>
              <a:ext cx="10" cy="10"/>
            </a:xfrm>
            <a:custGeom>
              <a:avLst/>
              <a:gdLst>
                <a:gd name="T0" fmla="*/ 0 w 18916"/>
                <a:gd name="T1" fmla="*/ 0 h 18915"/>
                <a:gd name="T2" fmla="*/ 0 w 18916"/>
                <a:gd name="T3" fmla="*/ 0 h 18915"/>
                <a:gd name="T4" fmla="*/ 0 w 18916"/>
                <a:gd name="T5" fmla="*/ 0 h 18915"/>
                <a:gd name="T6" fmla="*/ 0 w 18916"/>
                <a:gd name="T7" fmla="*/ 0 h 18915"/>
                <a:gd name="T8" fmla="*/ 0 w 18916"/>
                <a:gd name="T9" fmla="*/ 0 h 18915"/>
                <a:gd name="T10" fmla="*/ 0 w 18916"/>
                <a:gd name="T11" fmla="*/ 0 h 1891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16" h="18915">
                  <a:moveTo>
                    <a:pt x="14247" y="1312"/>
                  </a:moveTo>
                  <a:cubicBezTo>
                    <a:pt x="18750" y="3940"/>
                    <a:pt x="20256" y="9743"/>
                    <a:pt x="17614" y="14233"/>
                  </a:cubicBezTo>
                  <a:cubicBezTo>
                    <a:pt x="14986" y="18750"/>
                    <a:pt x="9182" y="20256"/>
                    <a:pt x="4693" y="17614"/>
                  </a:cubicBezTo>
                  <a:cubicBezTo>
                    <a:pt x="175" y="14972"/>
                    <a:pt x="-1344" y="9169"/>
                    <a:pt x="1298" y="4679"/>
                  </a:cubicBezTo>
                  <a:cubicBezTo>
                    <a:pt x="3953" y="162"/>
                    <a:pt x="9743" y="-1344"/>
                    <a:pt x="14247" y="1312"/>
                  </a:cubicBezTo>
                  <a:close/>
                  <a:moveTo>
                    <a:pt x="14247" y="1312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8" name="AutoShape 75"/>
            <p:cNvSpPr>
              <a:spLocks/>
            </p:cNvSpPr>
            <p:nvPr/>
          </p:nvSpPr>
          <p:spPr bwMode="auto">
            <a:xfrm>
              <a:off x="352" y="496"/>
              <a:ext cx="10" cy="10"/>
            </a:xfrm>
            <a:custGeom>
              <a:avLst/>
              <a:gdLst>
                <a:gd name="T0" fmla="*/ 0 w 18901"/>
                <a:gd name="T1" fmla="*/ 0 h 18906"/>
                <a:gd name="T2" fmla="*/ 0 w 18901"/>
                <a:gd name="T3" fmla="*/ 0 h 18906"/>
                <a:gd name="T4" fmla="*/ 0 w 18901"/>
                <a:gd name="T5" fmla="*/ 0 h 18906"/>
                <a:gd name="T6" fmla="*/ 0 w 18901"/>
                <a:gd name="T7" fmla="*/ 0 h 18906"/>
                <a:gd name="T8" fmla="*/ 0 w 18901"/>
                <a:gd name="T9" fmla="*/ 0 h 18906"/>
                <a:gd name="T10" fmla="*/ 0 w 18901"/>
                <a:gd name="T11" fmla="*/ 0 h 18906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01" h="18906">
                  <a:moveTo>
                    <a:pt x="4778" y="1238"/>
                  </a:moveTo>
                  <a:cubicBezTo>
                    <a:pt x="9316" y="-1349"/>
                    <a:pt x="15085" y="253"/>
                    <a:pt x="17656" y="4797"/>
                  </a:cubicBezTo>
                  <a:cubicBezTo>
                    <a:pt x="20253" y="9328"/>
                    <a:pt x="18654" y="15091"/>
                    <a:pt x="14115" y="17664"/>
                  </a:cubicBezTo>
                  <a:cubicBezTo>
                    <a:pt x="9576" y="20251"/>
                    <a:pt x="3821" y="18663"/>
                    <a:pt x="1237" y="14132"/>
                  </a:cubicBezTo>
                  <a:cubicBezTo>
                    <a:pt x="-1347" y="9574"/>
                    <a:pt x="252" y="3811"/>
                    <a:pt x="4778" y="1238"/>
                  </a:cubicBezTo>
                  <a:close/>
                  <a:moveTo>
                    <a:pt x="4778" y="1238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59" name="AutoShape 76"/>
            <p:cNvSpPr>
              <a:spLocks/>
            </p:cNvSpPr>
            <p:nvPr/>
          </p:nvSpPr>
          <p:spPr bwMode="auto">
            <a:xfrm>
              <a:off x="448" y="560"/>
              <a:ext cx="10" cy="10"/>
            </a:xfrm>
            <a:custGeom>
              <a:avLst/>
              <a:gdLst>
                <a:gd name="T0" fmla="*/ 0 w 21492"/>
                <a:gd name="T1" fmla="*/ 0 h 21507"/>
                <a:gd name="T2" fmla="*/ 0 w 21492"/>
                <a:gd name="T3" fmla="*/ 0 h 21507"/>
                <a:gd name="T4" fmla="*/ 0 w 21492"/>
                <a:gd name="T5" fmla="*/ 0 h 21507"/>
                <a:gd name="T6" fmla="*/ 0 w 21492"/>
                <a:gd name="T7" fmla="*/ 0 h 21507"/>
                <a:gd name="T8" fmla="*/ 0 w 21492"/>
                <a:gd name="T9" fmla="*/ 0 h 21507"/>
                <a:gd name="T10" fmla="*/ 0 w 21492"/>
                <a:gd name="T11" fmla="*/ 0 h 2150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492" h="21507">
                  <a:moveTo>
                    <a:pt x="1" y="10683"/>
                  </a:moveTo>
                  <a:cubicBezTo>
                    <a:pt x="32" y="4750"/>
                    <a:pt x="4906" y="-31"/>
                    <a:pt x="10824" y="0"/>
                  </a:cubicBezTo>
                  <a:cubicBezTo>
                    <a:pt x="16773" y="47"/>
                    <a:pt x="21554" y="4890"/>
                    <a:pt x="21492" y="10839"/>
                  </a:cubicBezTo>
                  <a:cubicBezTo>
                    <a:pt x="21461" y="16772"/>
                    <a:pt x="16617" y="21569"/>
                    <a:pt x="10684" y="21507"/>
                  </a:cubicBezTo>
                  <a:cubicBezTo>
                    <a:pt x="4735" y="21476"/>
                    <a:pt x="-46" y="16632"/>
                    <a:pt x="1" y="10683"/>
                  </a:cubicBezTo>
                  <a:close/>
                  <a:moveTo>
                    <a:pt x="1" y="10683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60" name="AutoShape 77"/>
            <p:cNvSpPr>
              <a:spLocks/>
            </p:cNvSpPr>
            <p:nvPr/>
          </p:nvSpPr>
          <p:spPr bwMode="auto">
            <a:xfrm>
              <a:off x="552" y="496"/>
              <a:ext cx="10" cy="10"/>
            </a:xfrm>
            <a:custGeom>
              <a:avLst/>
              <a:gdLst>
                <a:gd name="T0" fmla="*/ 0 w 18914"/>
                <a:gd name="T1" fmla="*/ 0 h 18914"/>
                <a:gd name="T2" fmla="*/ 0 w 18914"/>
                <a:gd name="T3" fmla="*/ 0 h 18914"/>
                <a:gd name="T4" fmla="*/ 0 w 18914"/>
                <a:gd name="T5" fmla="*/ 0 h 18914"/>
                <a:gd name="T6" fmla="*/ 0 w 18914"/>
                <a:gd name="T7" fmla="*/ 0 h 18914"/>
                <a:gd name="T8" fmla="*/ 0 w 18914"/>
                <a:gd name="T9" fmla="*/ 0 h 18914"/>
                <a:gd name="T10" fmla="*/ 0 w 18914"/>
                <a:gd name="T11" fmla="*/ 0 h 189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14" h="18914">
                  <a:moveTo>
                    <a:pt x="4666" y="17608"/>
                  </a:moveTo>
                  <a:cubicBezTo>
                    <a:pt x="176" y="14967"/>
                    <a:pt x="-1343" y="9190"/>
                    <a:pt x="1299" y="4673"/>
                  </a:cubicBezTo>
                  <a:cubicBezTo>
                    <a:pt x="3954" y="170"/>
                    <a:pt x="9731" y="-1336"/>
                    <a:pt x="14248" y="1292"/>
                  </a:cubicBezTo>
                  <a:cubicBezTo>
                    <a:pt x="18738" y="3948"/>
                    <a:pt x="20257" y="9738"/>
                    <a:pt x="17615" y="14241"/>
                  </a:cubicBezTo>
                  <a:cubicBezTo>
                    <a:pt x="14960" y="18731"/>
                    <a:pt x="9183" y="20264"/>
                    <a:pt x="4666" y="17608"/>
                  </a:cubicBezTo>
                  <a:close/>
                  <a:moveTo>
                    <a:pt x="4666" y="17608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61" name="AutoShape 78"/>
            <p:cNvSpPr>
              <a:spLocks/>
            </p:cNvSpPr>
            <p:nvPr/>
          </p:nvSpPr>
          <p:spPr bwMode="auto">
            <a:xfrm>
              <a:off x="552" y="384"/>
              <a:ext cx="10" cy="10"/>
            </a:xfrm>
            <a:custGeom>
              <a:avLst/>
              <a:gdLst>
                <a:gd name="T0" fmla="*/ 0 w 18915"/>
                <a:gd name="T1" fmla="*/ 0 h 18913"/>
                <a:gd name="T2" fmla="*/ 0 w 18915"/>
                <a:gd name="T3" fmla="*/ 0 h 18913"/>
                <a:gd name="T4" fmla="*/ 0 w 18915"/>
                <a:gd name="T5" fmla="*/ 0 h 18913"/>
                <a:gd name="T6" fmla="*/ 0 w 18915"/>
                <a:gd name="T7" fmla="*/ 0 h 18913"/>
                <a:gd name="T8" fmla="*/ 0 w 18915"/>
                <a:gd name="T9" fmla="*/ 0 h 18913"/>
                <a:gd name="T10" fmla="*/ 0 w 18915"/>
                <a:gd name="T11" fmla="*/ 0 h 1891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15" h="18913">
                  <a:moveTo>
                    <a:pt x="14127" y="17681"/>
                  </a:moveTo>
                  <a:cubicBezTo>
                    <a:pt x="9582" y="20254"/>
                    <a:pt x="3819" y="18666"/>
                    <a:pt x="1232" y="14122"/>
                  </a:cubicBezTo>
                  <a:cubicBezTo>
                    <a:pt x="-1341" y="9591"/>
                    <a:pt x="247" y="3814"/>
                    <a:pt x="4764" y="1241"/>
                  </a:cubicBezTo>
                  <a:cubicBezTo>
                    <a:pt x="9336" y="-1346"/>
                    <a:pt x="15085" y="242"/>
                    <a:pt x="17686" y="4786"/>
                  </a:cubicBezTo>
                  <a:cubicBezTo>
                    <a:pt x="20259" y="9331"/>
                    <a:pt x="18657" y="15094"/>
                    <a:pt x="14127" y="17681"/>
                  </a:cubicBezTo>
                  <a:close/>
                  <a:moveTo>
                    <a:pt x="14127" y="17681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62" name="AutoShape 79"/>
            <p:cNvSpPr>
              <a:spLocks/>
            </p:cNvSpPr>
            <p:nvPr/>
          </p:nvSpPr>
          <p:spPr bwMode="auto">
            <a:xfrm>
              <a:off x="408" y="776"/>
              <a:ext cx="83" cy="847"/>
            </a:xfrm>
            <a:custGeom>
              <a:avLst/>
              <a:gdLst>
                <a:gd name="T0" fmla="*/ 0 w 20823"/>
                <a:gd name="T1" fmla="*/ 0 h 21591"/>
                <a:gd name="T2" fmla="*/ 0 w 20823"/>
                <a:gd name="T3" fmla="*/ 0 h 21591"/>
                <a:gd name="T4" fmla="*/ 0 w 20823"/>
                <a:gd name="T5" fmla="*/ 0 h 21591"/>
                <a:gd name="T6" fmla="*/ 0 w 20823"/>
                <a:gd name="T7" fmla="*/ 0 h 21591"/>
                <a:gd name="T8" fmla="*/ 0 w 20823"/>
                <a:gd name="T9" fmla="*/ 0 h 21591"/>
                <a:gd name="T10" fmla="*/ 0 w 20823"/>
                <a:gd name="T11" fmla="*/ 0 h 2159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0823" h="21591">
                  <a:moveTo>
                    <a:pt x="20772" y="8086"/>
                  </a:moveTo>
                  <a:cubicBezTo>
                    <a:pt x="20374" y="13960"/>
                    <a:pt x="15215" y="21595"/>
                    <a:pt x="9488" y="21591"/>
                  </a:cubicBezTo>
                  <a:cubicBezTo>
                    <a:pt x="3759" y="21587"/>
                    <a:pt x="-371" y="13945"/>
                    <a:pt x="26" y="8071"/>
                  </a:cubicBezTo>
                  <a:cubicBezTo>
                    <a:pt x="484" y="1260"/>
                    <a:pt x="3209" y="-5"/>
                    <a:pt x="10942" y="0"/>
                  </a:cubicBezTo>
                  <a:cubicBezTo>
                    <a:pt x="18675" y="6"/>
                    <a:pt x="21229" y="1275"/>
                    <a:pt x="20772" y="8086"/>
                  </a:cubicBezTo>
                  <a:close/>
                  <a:moveTo>
                    <a:pt x="20772" y="8086"/>
                  </a:moveTo>
                </a:path>
              </a:pathLst>
            </a:custGeom>
            <a:solidFill>
              <a:srgbClr val="1D242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63" name="AutoShape 80"/>
            <p:cNvSpPr>
              <a:spLocks/>
            </p:cNvSpPr>
            <p:nvPr/>
          </p:nvSpPr>
          <p:spPr bwMode="auto">
            <a:xfrm>
              <a:off x="0" y="784"/>
              <a:ext cx="891" cy="765"/>
            </a:xfrm>
            <a:custGeom>
              <a:avLst/>
              <a:gdLst>
                <a:gd name="T0" fmla="*/ 0 w 21280"/>
                <a:gd name="T1" fmla="*/ 0 h 21596"/>
                <a:gd name="T2" fmla="*/ 0 w 21280"/>
                <a:gd name="T3" fmla="*/ 0 h 21596"/>
                <a:gd name="T4" fmla="*/ 0 w 21280"/>
                <a:gd name="T5" fmla="*/ 0 h 21596"/>
                <a:gd name="T6" fmla="*/ 0 w 21280"/>
                <a:gd name="T7" fmla="*/ 0 h 21596"/>
                <a:gd name="T8" fmla="*/ 0 w 21280"/>
                <a:gd name="T9" fmla="*/ 0 h 21596"/>
                <a:gd name="T10" fmla="*/ 0 w 21280"/>
                <a:gd name="T11" fmla="*/ 0 h 21596"/>
                <a:gd name="T12" fmla="*/ 0 w 21280"/>
                <a:gd name="T13" fmla="*/ 0 h 21596"/>
                <a:gd name="T14" fmla="*/ 0 w 21280"/>
                <a:gd name="T15" fmla="*/ 0 h 21596"/>
                <a:gd name="T16" fmla="*/ 0 w 21280"/>
                <a:gd name="T17" fmla="*/ 0 h 21596"/>
                <a:gd name="T18" fmla="*/ 0 w 21280"/>
                <a:gd name="T19" fmla="*/ 0 h 21596"/>
                <a:gd name="T20" fmla="*/ 0 w 21280"/>
                <a:gd name="T21" fmla="*/ 0 h 21596"/>
                <a:gd name="T22" fmla="*/ 0 w 21280"/>
                <a:gd name="T23" fmla="*/ 0 h 21596"/>
                <a:gd name="T24" fmla="*/ 0 w 21280"/>
                <a:gd name="T25" fmla="*/ 0 h 215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280" h="21596">
                  <a:moveTo>
                    <a:pt x="16341" y="100"/>
                  </a:moveTo>
                  <a:cubicBezTo>
                    <a:pt x="16199" y="2382"/>
                    <a:pt x="15970" y="4269"/>
                    <a:pt x="15701" y="5827"/>
                  </a:cubicBezTo>
                  <a:cubicBezTo>
                    <a:pt x="17306" y="7341"/>
                    <a:pt x="18167" y="9258"/>
                    <a:pt x="18747" y="11724"/>
                  </a:cubicBezTo>
                  <a:cubicBezTo>
                    <a:pt x="19694" y="15744"/>
                    <a:pt x="19463" y="21591"/>
                    <a:pt x="20006" y="21596"/>
                  </a:cubicBezTo>
                  <a:cubicBezTo>
                    <a:pt x="20549" y="21600"/>
                    <a:pt x="21412" y="18227"/>
                    <a:pt x="21262" y="11639"/>
                  </a:cubicBezTo>
                  <a:cubicBezTo>
                    <a:pt x="21120" y="5338"/>
                    <a:pt x="18602" y="1255"/>
                    <a:pt x="16341" y="100"/>
                  </a:cubicBezTo>
                  <a:close/>
                  <a:moveTo>
                    <a:pt x="5683" y="5730"/>
                  </a:moveTo>
                  <a:cubicBezTo>
                    <a:pt x="5433" y="4169"/>
                    <a:pt x="5226" y="2280"/>
                    <a:pt x="5112" y="0"/>
                  </a:cubicBezTo>
                  <a:cubicBezTo>
                    <a:pt x="2833" y="1106"/>
                    <a:pt x="256" y="5151"/>
                    <a:pt x="38" y="11465"/>
                  </a:cubicBezTo>
                  <a:cubicBezTo>
                    <a:pt x="-188" y="18050"/>
                    <a:pt x="635" y="21437"/>
                    <a:pt x="1178" y="21442"/>
                  </a:cubicBezTo>
                  <a:cubicBezTo>
                    <a:pt x="1721" y="21446"/>
                    <a:pt x="1559" y="15596"/>
                    <a:pt x="2552" y="11592"/>
                  </a:cubicBezTo>
                  <a:cubicBezTo>
                    <a:pt x="3164" y="9128"/>
                    <a:pt x="4050" y="7220"/>
                    <a:pt x="5683" y="5730"/>
                  </a:cubicBezTo>
                  <a:close/>
                  <a:moveTo>
                    <a:pt x="5683" y="5730"/>
                  </a:moveTo>
                </a:path>
              </a:pathLst>
            </a:custGeom>
            <a:solidFill>
              <a:srgbClr val="1D242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198" name="Group 3"/>
          <p:cNvGrpSpPr>
            <a:grpSpLocks/>
          </p:cNvGrpSpPr>
          <p:nvPr/>
        </p:nvGrpSpPr>
        <p:grpSpPr bwMode="auto">
          <a:xfrm>
            <a:off x="21996400" y="5232400"/>
            <a:ext cx="2417763" cy="5076825"/>
            <a:chOff x="21996400" y="5232400"/>
            <a:chExt cx="2417763" cy="5076825"/>
          </a:xfrm>
        </p:grpSpPr>
        <p:sp>
          <p:nvSpPr>
            <p:cNvPr id="9324" name="AutoShape 82"/>
            <p:cNvSpPr>
              <a:spLocks/>
            </p:cNvSpPr>
            <p:nvPr/>
          </p:nvSpPr>
          <p:spPr bwMode="auto">
            <a:xfrm>
              <a:off x="21996400" y="9220200"/>
              <a:ext cx="2417763" cy="1089025"/>
            </a:xfrm>
            <a:custGeom>
              <a:avLst/>
              <a:gdLst>
                <a:gd name="T0" fmla="*/ 2147483647 w 21280"/>
                <a:gd name="T1" fmla="*/ 2147483647 h 21597"/>
                <a:gd name="T2" fmla="*/ 2147483647 w 21280"/>
                <a:gd name="T3" fmla="*/ 2147483647 h 21597"/>
                <a:gd name="T4" fmla="*/ 2147483647 w 21280"/>
                <a:gd name="T5" fmla="*/ 2147483647 h 21597"/>
                <a:gd name="T6" fmla="*/ 2147483647 w 21280"/>
                <a:gd name="T7" fmla="*/ 2147483647 h 21597"/>
                <a:gd name="T8" fmla="*/ 2147483647 w 21280"/>
                <a:gd name="T9" fmla="*/ 2147483647 h 21597"/>
                <a:gd name="T10" fmla="*/ 2147483647 w 21280"/>
                <a:gd name="T11" fmla="*/ 2147483647 h 21597"/>
                <a:gd name="T12" fmla="*/ 2147483647 w 21280"/>
                <a:gd name="T13" fmla="*/ 2147483647 h 21597"/>
                <a:gd name="T14" fmla="*/ 2147483647 w 21280"/>
                <a:gd name="T15" fmla="*/ 2147483647 h 21597"/>
                <a:gd name="T16" fmla="*/ 2147483647 w 21280"/>
                <a:gd name="T17" fmla="*/ 2147483647 h 21597"/>
                <a:gd name="T18" fmla="*/ 2147483647 w 21280"/>
                <a:gd name="T19" fmla="*/ 2147483647 h 21597"/>
                <a:gd name="T20" fmla="*/ 2147483647 w 21280"/>
                <a:gd name="T21" fmla="*/ 2147483647 h 21597"/>
                <a:gd name="T22" fmla="*/ 2147483647 w 21280"/>
                <a:gd name="T23" fmla="*/ 2147483647 h 21597"/>
                <a:gd name="T24" fmla="*/ 2147483647 w 21280"/>
                <a:gd name="T25" fmla="*/ 2147483647 h 21597"/>
                <a:gd name="T26" fmla="*/ 2147483647 w 21280"/>
                <a:gd name="T27" fmla="*/ 2147483647 h 21597"/>
                <a:gd name="T28" fmla="*/ 2147483647 w 21280"/>
                <a:gd name="T29" fmla="*/ 2147483647 h 21597"/>
                <a:gd name="T30" fmla="*/ 2147483647 w 21280"/>
                <a:gd name="T31" fmla="*/ 2147483647 h 21597"/>
                <a:gd name="T32" fmla="*/ 2147483647 w 21280"/>
                <a:gd name="T33" fmla="*/ 2147483647 h 21597"/>
                <a:gd name="T34" fmla="*/ 2147483647 w 21280"/>
                <a:gd name="T35" fmla="*/ 2147483647 h 21597"/>
                <a:gd name="T36" fmla="*/ 2147483647 w 21280"/>
                <a:gd name="T37" fmla="*/ 2147483647 h 21597"/>
                <a:gd name="T38" fmla="*/ 2147483647 w 21280"/>
                <a:gd name="T39" fmla="*/ 2147483647 h 21597"/>
                <a:gd name="T40" fmla="*/ 2147483647 w 21280"/>
                <a:gd name="T41" fmla="*/ 2147483647 h 21597"/>
                <a:gd name="T42" fmla="*/ 2147483647 w 21280"/>
                <a:gd name="T43" fmla="*/ 2147483647 h 21597"/>
                <a:gd name="T44" fmla="*/ 2147483647 w 21280"/>
                <a:gd name="T45" fmla="*/ 2147483647 h 21597"/>
                <a:gd name="T46" fmla="*/ 2147483647 w 21280"/>
                <a:gd name="T47" fmla="*/ 2147483647 h 21597"/>
                <a:gd name="T48" fmla="*/ 2147483647 w 21280"/>
                <a:gd name="T49" fmla="*/ 2147483647 h 21597"/>
                <a:gd name="T50" fmla="*/ 2147483647 w 21280"/>
                <a:gd name="T51" fmla="*/ 2147483647 h 21597"/>
                <a:gd name="T52" fmla="*/ 2147483647 w 21280"/>
                <a:gd name="T53" fmla="*/ 2147483647 h 21597"/>
                <a:gd name="T54" fmla="*/ 2147483647 w 21280"/>
                <a:gd name="T55" fmla="*/ 2147483647 h 21597"/>
                <a:gd name="T56" fmla="*/ 2147483647 w 21280"/>
                <a:gd name="T57" fmla="*/ 2147483647 h 21597"/>
                <a:gd name="T58" fmla="*/ 2147483647 w 21280"/>
                <a:gd name="T59" fmla="*/ 2147483647 h 21597"/>
                <a:gd name="T60" fmla="*/ 2147483647 w 21280"/>
                <a:gd name="T61" fmla="*/ 2147483647 h 21597"/>
                <a:gd name="T62" fmla="*/ 2147483647 w 21280"/>
                <a:gd name="T63" fmla="*/ 2147483647 h 21597"/>
                <a:gd name="T64" fmla="*/ 2147483647 w 21280"/>
                <a:gd name="T65" fmla="*/ 2147483647 h 21597"/>
                <a:gd name="T66" fmla="*/ 2147483647 w 21280"/>
                <a:gd name="T67" fmla="*/ 2147483647 h 21597"/>
                <a:gd name="T68" fmla="*/ 2147483647 w 21280"/>
                <a:gd name="T69" fmla="*/ 2147483647 h 21597"/>
                <a:gd name="T70" fmla="*/ 2147483647 w 21280"/>
                <a:gd name="T71" fmla="*/ 2147483647 h 21597"/>
                <a:gd name="T72" fmla="*/ 2147483647 w 21280"/>
                <a:gd name="T73" fmla="*/ 2147483647 h 21597"/>
                <a:gd name="T74" fmla="*/ 2147483647 w 21280"/>
                <a:gd name="T75" fmla="*/ 2147483647 h 21597"/>
                <a:gd name="T76" fmla="*/ 2147483647 w 21280"/>
                <a:gd name="T77" fmla="*/ 2147483647 h 21597"/>
                <a:gd name="T78" fmla="*/ 2147483647 w 21280"/>
                <a:gd name="T79" fmla="*/ 2147483647 h 21597"/>
                <a:gd name="T80" fmla="*/ 2147483647 w 21280"/>
                <a:gd name="T81" fmla="*/ 2147483647 h 21597"/>
                <a:gd name="T82" fmla="*/ 2147483647 w 21280"/>
                <a:gd name="T83" fmla="*/ 2147483647 h 21597"/>
                <a:gd name="T84" fmla="*/ 2147483647 w 21280"/>
                <a:gd name="T85" fmla="*/ 2147483647 h 21597"/>
                <a:gd name="T86" fmla="*/ 2147483647 w 21280"/>
                <a:gd name="T87" fmla="*/ 2147483647 h 21597"/>
                <a:gd name="T88" fmla="*/ 2147483647 w 21280"/>
                <a:gd name="T89" fmla="*/ 2147483647 h 21597"/>
                <a:gd name="T90" fmla="*/ 2147483647 w 21280"/>
                <a:gd name="T91" fmla="*/ 2147483647 h 21597"/>
                <a:gd name="T92" fmla="*/ 2147483647 w 21280"/>
                <a:gd name="T93" fmla="*/ 2147483647 h 21597"/>
                <a:gd name="T94" fmla="*/ 2147483647 w 21280"/>
                <a:gd name="T95" fmla="*/ 2147483647 h 21597"/>
                <a:gd name="T96" fmla="*/ 2147483647 w 21280"/>
                <a:gd name="T97" fmla="*/ 2147483647 h 21597"/>
                <a:gd name="T98" fmla="*/ 2147483647 w 21280"/>
                <a:gd name="T99" fmla="*/ 2147483647 h 21597"/>
                <a:gd name="T100" fmla="*/ 2147483647 w 21280"/>
                <a:gd name="T101" fmla="*/ 2147483647 h 21597"/>
                <a:gd name="T102" fmla="*/ 2147483647 w 21280"/>
                <a:gd name="T103" fmla="*/ 2147483647 h 21597"/>
                <a:gd name="T104" fmla="*/ 2147483647 w 21280"/>
                <a:gd name="T105" fmla="*/ 2147483647 h 21597"/>
                <a:gd name="T106" fmla="*/ 2147483647 w 21280"/>
                <a:gd name="T107" fmla="*/ 2147483647 h 21597"/>
                <a:gd name="T108" fmla="*/ 2147483647 w 21280"/>
                <a:gd name="T109" fmla="*/ 2147483647 h 21597"/>
                <a:gd name="T110" fmla="*/ 2147483647 w 21280"/>
                <a:gd name="T111" fmla="*/ 2147483647 h 21597"/>
                <a:gd name="T112" fmla="*/ 2147483647 w 21280"/>
                <a:gd name="T113" fmla="*/ 2147483647 h 21597"/>
                <a:gd name="T114" fmla="*/ 2147483647 w 21280"/>
                <a:gd name="T115" fmla="*/ 2147483647 h 21597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</a:gdLst>
              <a:ahLst/>
              <a:cxnLst>
                <a:cxn ang="T116">
                  <a:pos x="T0" y="T1"/>
                </a:cxn>
                <a:cxn ang="T117">
                  <a:pos x="T2" y="T3"/>
                </a:cxn>
                <a:cxn ang="T118">
                  <a:pos x="T4" y="T5"/>
                </a:cxn>
                <a:cxn ang="T119">
                  <a:pos x="T6" y="T7"/>
                </a:cxn>
                <a:cxn ang="T120">
                  <a:pos x="T8" y="T9"/>
                </a:cxn>
                <a:cxn ang="T121">
                  <a:pos x="T10" y="T11"/>
                </a:cxn>
                <a:cxn ang="T122">
                  <a:pos x="T12" y="T13"/>
                </a:cxn>
                <a:cxn ang="T123">
                  <a:pos x="T14" y="T15"/>
                </a:cxn>
                <a:cxn ang="T124">
                  <a:pos x="T16" y="T17"/>
                </a:cxn>
                <a:cxn ang="T125">
                  <a:pos x="T18" y="T19"/>
                </a:cxn>
                <a:cxn ang="T126">
                  <a:pos x="T20" y="T21"/>
                </a:cxn>
                <a:cxn ang="T127">
                  <a:pos x="T22" y="T23"/>
                </a:cxn>
                <a:cxn ang="T128">
                  <a:pos x="T24" y="T25"/>
                </a:cxn>
                <a:cxn ang="T129">
                  <a:pos x="T26" y="T27"/>
                </a:cxn>
                <a:cxn ang="T130">
                  <a:pos x="T28" y="T29"/>
                </a:cxn>
                <a:cxn ang="T131">
                  <a:pos x="T30" y="T31"/>
                </a:cxn>
                <a:cxn ang="T132">
                  <a:pos x="T32" y="T33"/>
                </a:cxn>
                <a:cxn ang="T133">
                  <a:pos x="T34" y="T35"/>
                </a:cxn>
                <a:cxn ang="T134">
                  <a:pos x="T36" y="T37"/>
                </a:cxn>
                <a:cxn ang="T135">
                  <a:pos x="T38" y="T39"/>
                </a:cxn>
                <a:cxn ang="T136">
                  <a:pos x="T40" y="T41"/>
                </a:cxn>
                <a:cxn ang="T137">
                  <a:pos x="T42" y="T43"/>
                </a:cxn>
                <a:cxn ang="T138">
                  <a:pos x="T44" y="T45"/>
                </a:cxn>
                <a:cxn ang="T139">
                  <a:pos x="T46" y="T47"/>
                </a:cxn>
                <a:cxn ang="T140">
                  <a:pos x="T48" y="T49"/>
                </a:cxn>
                <a:cxn ang="T141">
                  <a:pos x="T50" y="T51"/>
                </a:cxn>
                <a:cxn ang="T142">
                  <a:pos x="T52" y="T53"/>
                </a:cxn>
                <a:cxn ang="T143">
                  <a:pos x="T54" y="T55"/>
                </a:cxn>
                <a:cxn ang="T144">
                  <a:pos x="T56" y="T57"/>
                </a:cxn>
                <a:cxn ang="T145">
                  <a:pos x="T58" y="T59"/>
                </a:cxn>
                <a:cxn ang="T146">
                  <a:pos x="T60" y="T61"/>
                </a:cxn>
                <a:cxn ang="T147">
                  <a:pos x="T62" y="T63"/>
                </a:cxn>
                <a:cxn ang="T148">
                  <a:pos x="T64" y="T65"/>
                </a:cxn>
                <a:cxn ang="T149">
                  <a:pos x="T66" y="T67"/>
                </a:cxn>
                <a:cxn ang="T150">
                  <a:pos x="T68" y="T69"/>
                </a:cxn>
                <a:cxn ang="T151">
                  <a:pos x="T70" y="T71"/>
                </a:cxn>
                <a:cxn ang="T152">
                  <a:pos x="T72" y="T73"/>
                </a:cxn>
                <a:cxn ang="T153">
                  <a:pos x="T74" y="T75"/>
                </a:cxn>
                <a:cxn ang="T154">
                  <a:pos x="T76" y="T77"/>
                </a:cxn>
                <a:cxn ang="T155">
                  <a:pos x="T78" y="T79"/>
                </a:cxn>
                <a:cxn ang="T156">
                  <a:pos x="T80" y="T81"/>
                </a:cxn>
                <a:cxn ang="T157">
                  <a:pos x="T82" y="T83"/>
                </a:cxn>
                <a:cxn ang="T158">
                  <a:pos x="T84" y="T85"/>
                </a:cxn>
                <a:cxn ang="T159">
                  <a:pos x="T86" y="T87"/>
                </a:cxn>
                <a:cxn ang="T160">
                  <a:pos x="T88" y="T89"/>
                </a:cxn>
                <a:cxn ang="T161">
                  <a:pos x="T90" y="T91"/>
                </a:cxn>
                <a:cxn ang="T162">
                  <a:pos x="T92" y="T93"/>
                </a:cxn>
                <a:cxn ang="T163">
                  <a:pos x="T94" y="T95"/>
                </a:cxn>
                <a:cxn ang="T164">
                  <a:pos x="T96" y="T97"/>
                </a:cxn>
                <a:cxn ang="T165">
                  <a:pos x="T98" y="T99"/>
                </a:cxn>
                <a:cxn ang="T166">
                  <a:pos x="T100" y="T101"/>
                </a:cxn>
                <a:cxn ang="T167">
                  <a:pos x="T102" y="T103"/>
                </a:cxn>
                <a:cxn ang="T168">
                  <a:pos x="T104" y="T105"/>
                </a:cxn>
                <a:cxn ang="T169">
                  <a:pos x="T106" y="T107"/>
                </a:cxn>
                <a:cxn ang="T170">
                  <a:pos x="T108" y="T109"/>
                </a:cxn>
                <a:cxn ang="T171">
                  <a:pos x="T110" y="T111"/>
                </a:cxn>
                <a:cxn ang="T172">
                  <a:pos x="T112" y="T113"/>
                </a:cxn>
                <a:cxn ang="T173">
                  <a:pos x="T114" y="T115"/>
                </a:cxn>
              </a:cxnLst>
              <a:rect l="0" t="0" r="r" b="b"/>
              <a:pathLst>
                <a:path w="21280" h="21597">
                  <a:moveTo>
                    <a:pt x="15866" y="8949"/>
                  </a:moveTo>
                  <a:cubicBezTo>
                    <a:pt x="15855" y="8913"/>
                    <a:pt x="15843" y="8876"/>
                    <a:pt x="15831" y="8840"/>
                  </a:cubicBezTo>
                  <a:cubicBezTo>
                    <a:pt x="15843" y="8876"/>
                    <a:pt x="15855" y="8913"/>
                    <a:pt x="15866" y="8949"/>
                  </a:cubicBezTo>
                  <a:close/>
                  <a:moveTo>
                    <a:pt x="15921" y="9130"/>
                  </a:moveTo>
                  <a:cubicBezTo>
                    <a:pt x="15909" y="9091"/>
                    <a:pt x="15898" y="9053"/>
                    <a:pt x="15886" y="9014"/>
                  </a:cubicBezTo>
                  <a:cubicBezTo>
                    <a:pt x="15898" y="9053"/>
                    <a:pt x="15909" y="9091"/>
                    <a:pt x="15921" y="9130"/>
                  </a:cubicBezTo>
                  <a:close/>
                  <a:moveTo>
                    <a:pt x="15986" y="9359"/>
                  </a:moveTo>
                  <a:cubicBezTo>
                    <a:pt x="15970" y="9302"/>
                    <a:pt x="15955" y="9246"/>
                    <a:pt x="15938" y="9190"/>
                  </a:cubicBezTo>
                  <a:cubicBezTo>
                    <a:pt x="15955" y="9246"/>
                    <a:pt x="15970" y="9302"/>
                    <a:pt x="15986" y="9359"/>
                  </a:cubicBezTo>
                  <a:close/>
                  <a:moveTo>
                    <a:pt x="16033" y="9541"/>
                  </a:moveTo>
                  <a:cubicBezTo>
                    <a:pt x="16024" y="9505"/>
                    <a:pt x="16015" y="9469"/>
                    <a:pt x="16006" y="9434"/>
                  </a:cubicBezTo>
                  <a:cubicBezTo>
                    <a:pt x="16015" y="9469"/>
                    <a:pt x="16024" y="9505"/>
                    <a:pt x="16033" y="9541"/>
                  </a:cubicBezTo>
                  <a:close/>
                  <a:moveTo>
                    <a:pt x="16080" y="9728"/>
                  </a:moveTo>
                  <a:cubicBezTo>
                    <a:pt x="16072" y="9695"/>
                    <a:pt x="16064" y="9662"/>
                    <a:pt x="16055" y="9629"/>
                  </a:cubicBezTo>
                  <a:cubicBezTo>
                    <a:pt x="16064" y="9662"/>
                    <a:pt x="16072" y="9695"/>
                    <a:pt x="16080" y="9728"/>
                  </a:cubicBezTo>
                  <a:close/>
                  <a:moveTo>
                    <a:pt x="16124" y="9923"/>
                  </a:moveTo>
                  <a:cubicBezTo>
                    <a:pt x="16117" y="9889"/>
                    <a:pt x="16109" y="9855"/>
                    <a:pt x="16101" y="9821"/>
                  </a:cubicBezTo>
                  <a:cubicBezTo>
                    <a:pt x="16109" y="9855"/>
                    <a:pt x="16117" y="9889"/>
                    <a:pt x="16124" y="9923"/>
                  </a:cubicBezTo>
                  <a:close/>
                  <a:moveTo>
                    <a:pt x="16173" y="10150"/>
                  </a:moveTo>
                  <a:cubicBezTo>
                    <a:pt x="16164" y="10105"/>
                    <a:pt x="16154" y="10060"/>
                    <a:pt x="16145" y="10015"/>
                  </a:cubicBezTo>
                  <a:cubicBezTo>
                    <a:pt x="16154" y="10060"/>
                    <a:pt x="16164" y="10105"/>
                    <a:pt x="16173" y="10150"/>
                  </a:cubicBezTo>
                  <a:close/>
                  <a:moveTo>
                    <a:pt x="16222" y="10405"/>
                  </a:moveTo>
                  <a:cubicBezTo>
                    <a:pt x="16215" y="10365"/>
                    <a:pt x="16207" y="10325"/>
                    <a:pt x="16199" y="10284"/>
                  </a:cubicBezTo>
                  <a:cubicBezTo>
                    <a:pt x="16207" y="10325"/>
                    <a:pt x="16215" y="10365"/>
                    <a:pt x="16222" y="10405"/>
                  </a:cubicBezTo>
                  <a:close/>
                  <a:moveTo>
                    <a:pt x="16259" y="10615"/>
                  </a:moveTo>
                  <a:cubicBezTo>
                    <a:pt x="16253" y="10578"/>
                    <a:pt x="16247" y="10541"/>
                    <a:pt x="16240" y="10505"/>
                  </a:cubicBezTo>
                  <a:cubicBezTo>
                    <a:pt x="16247" y="10541"/>
                    <a:pt x="16253" y="10578"/>
                    <a:pt x="16259" y="10615"/>
                  </a:cubicBezTo>
                  <a:close/>
                  <a:moveTo>
                    <a:pt x="16294" y="10832"/>
                  </a:moveTo>
                  <a:cubicBezTo>
                    <a:pt x="16289" y="10795"/>
                    <a:pt x="16283" y="10757"/>
                    <a:pt x="16277" y="10720"/>
                  </a:cubicBezTo>
                  <a:cubicBezTo>
                    <a:pt x="16283" y="10757"/>
                    <a:pt x="16289" y="10795"/>
                    <a:pt x="16294" y="10832"/>
                  </a:cubicBezTo>
                  <a:close/>
                  <a:moveTo>
                    <a:pt x="15812" y="8782"/>
                  </a:moveTo>
                  <a:cubicBezTo>
                    <a:pt x="15799" y="8740"/>
                    <a:pt x="15785" y="8699"/>
                    <a:pt x="15771" y="8658"/>
                  </a:cubicBezTo>
                  <a:cubicBezTo>
                    <a:pt x="15785" y="8699"/>
                    <a:pt x="15799" y="8740"/>
                    <a:pt x="15812" y="8782"/>
                  </a:cubicBezTo>
                  <a:close/>
                  <a:moveTo>
                    <a:pt x="5585" y="8813"/>
                  </a:moveTo>
                  <a:cubicBezTo>
                    <a:pt x="5593" y="8785"/>
                    <a:pt x="5602" y="8757"/>
                    <a:pt x="5611" y="8730"/>
                  </a:cubicBezTo>
                  <a:cubicBezTo>
                    <a:pt x="5602" y="8757"/>
                    <a:pt x="5593" y="8785"/>
                    <a:pt x="5585" y="8813"/>
                  </a:cubicBezTo>
                  <a:close/>
                  <a:moveTo>
                    <a:pt x="5535" y="8979"/>
                  </a:moveTo>
                  <a:cubicBezTo>
                    <a:pt x="5544" y="8951"/>
                    <a:pt x="5552" y="8923"/>
                    <a:pt x="5560" y="8895"/>
                  </a:cubicBezTo>
                  <a:cubicBezTo>
                    <a:pt x="5552" y="8923"/>
                    <a:pt x="5544" y="8951"/>
                    <a:pt x="5535" y="8979"/>
                  </a:cubicBezTo>
                  <a:close/>
                  <a:moveTo>
                    <a:pt x="5487" y="9154"/>
                  </a:moveTo>
                  <a:cubicBezTo>
                    <a:pt x="5495" y="9124"/>
                    <a:pt x="5503" y="9094"/>
                    <a:pt x="5511" y="9064"/>
                  </a:cubicBezTo>
                  <a:cubicBezTo>
                    <a:pt x="5503" y="9094"/>
                    <a:pt x="5495" y="9124"/>
                    <a:pt x="5487" y="9154"/>
                  </a:cubicBezTo>
                  <a:close/>
                  <a:moveTo>
                    <a:pt x="5423" y="9401"/>
                  </a:moveTo>
                  <a:cubicBezTo>
                    <a:pt x="5436" y="9345"/>
                    <a:pt x="5450" y="9291"/>
                    <a:pt x="5465" y="9236"/>
                  </a:cubicBezTo>
                  <a:cubicBezTo>
                    <a:pt x="5450" y="9291"/>
                    <a:pt x="5436" y="9345"/>
                    <a:pt x="5423" y="9401"/>
                  </a:cubicBezTo>
                  <a:close/>
                  <a:moveTo>
                    <a:pt x="5379" y="9584"/>
                  </a:moveTo>
                  <a:cubicBezTo>
                    <a:pt x="5387" y="9549"/>
                    <a:pt x="5396" y="9514"/>
                    <a:pt x="5404" y="9480"/>
                  </a:cubicBezTo>
                  <a:cubicBezTo>
                    <a:pt x="5396" y="9514"/>
                    <a:pt x="5387" y="9549"/>
                    <a:pt x="5379" y="9584"/>
                  </a:cubicBezTo>
                  <a:close/>
                  <a:moveTo>
                    <a:pt x="5338" y="9773"/>
                  </a:moveTo>
                  <a:cubicBezTo>
                    <a:pt x="5345" y="9739"/>
                    <a:pt x="5352" y="9705"/>
                    <a:pt x="5360" y="9671"/>
                  </a:cubicBezTo>
                  <a:cubicBezTo>
                    <a:pt x="5352" y="9705"/>
                    <a:pt x="5345" y="9739"/>
                    <a:pt x="5338" y="9773"/>
                  </a:cubicBezTo>
                  <a:close/>
                  <a:moveTo>
                    <a:pt x="5297" y="9973"/>
                  </a:moveTo>
                  <a:cubicBezTo>
                    <a:pt x="5304" y="9936"/>
                    <a:pt x="5311" y="9899"/>
                    <a:pt x="5319" y="9862"/>
                  </a:cubicBezTo>
                  <a:cubicBezTo>
                    <a:pt x="5311" y="9899"/>
                    <a:pt x="5304" y="9936"/>
                    <a:pt x="5297" y="9973"/>
                  </a:cubicBezTo>
                  <a:close/>
                  <a:moveTo>
                    <a:pt x="5251" y="10215"/>
                  </a:moveTo>
                  <a:cubicBezTo>
                    <a:pt x="5261" y="10162"/>
                    <a:pt x="5270" y="10109"/>
                    <a:pt x="5280" y="10057"/>
                  </a:cubicBezTo>
                  <a:cubicBezTo>
                    <a:pt x="5270" y="10109"/>
                    <a:pt x="5261" y="10162"/>
                    <a:pt x="5251" y="10215"/>
                  </a:cubicBezTo>
                  <a:close/>
                  <a:moveTo>
                    <a:pt x="5211" y="10455"/>
                  </a:moveTo>
                  <a:cubicBezTo>
                    <a:pt x="5220" y="10400"/>
                    <a:pt x="5229" y="10345"/>
                    <a:pt x="5238" y="10291"/>
                  </a:cubicBezTo>
                  <a:cubicBezTo>
                    <a:pt x="5229" y="10345"/>
                    <a:pt x="5220" y="10400"/>
                    <a:pt x="5211" y="10455"/>
                  </a:cubicBezTo>
                  <a:close/>
                  <a:moveTo>
                    <a:pt x="5179" y="10670"/>
                  </a:moveTo>
                  <a:cubicBezTo>
                    <a:pt x="5185" y="10624"/>
                    <a:pt x="5192" y="10579"/>
                    <a:pt x="5199" y="10534"/>
                  </a:cubicBezTo>
                  <a:cubicBezTo>
                    <a:pt x="5192" y="10579"/>
                    <a:pt x="5185" y="10624"/>
                    <a:pt x="5179" y="10670"/>
                  </a:cubicBezTo>
                  <a:close/>
                  <a:moveTo>
                    <a:pt x="5149" y="10895"/>
                  </a:moveTo>
                  <a:cubicBezTo>
                    <a:pt x="5155" y="10848"/>
                    <a:pt x="5161" y="10800"/>
                    <a:pt x="5167" y="10753"/>
                  </a:cubicBezTo>
                  <a:cubicBezTo>
                    <a:pt x="5161" y="10800"/>
                    <a:pt x="5155" y="10848"/>
                    <a:pt x="5149" y="10895"/>
                  </a:cubicBezTo>
                  <a:close/>
                  <a:moveTo>
                    <a:pt x="5635" y="8651"/>
                  </a:moveTo>
                  <a:cubicBezTo>
                    <a:pt x="5648" y="8611"/>
                    <a:pt x="5662" y="8571"/>
                    <a:pt x="5675" y="8532"/>
                  </a:cubicBezTo>
                  <a:cubicBezTo>
                    <a:pt x="5662" y="8571"/>
                    <a:pt x="5648" y="8611"/>
                    <a:pt x="5635" y="8651"/>
                  </a:cubicBezTo>
                  <a:close/>
                  <a:moveTo>
                    <a:pt x="16321" y="11014"/>
                  </a:moveTo>
                  <a:cubicBezTo>
                    <a:pt x="16323" y="11025"/>
                    <a:pt x="16324" y="11037"/>
                    <a:pt x="16326" y="11048"/>
                  </a:cubicBezTo>
                  <a:cubicBezTo>
                    <a:pt x="16321" y="11011"/>
                    <a:pt x="16316" y="10975"/>
                    <a:pt x="16311" y="10939"/>
                  </a:cubicBezTo>
                  <a:cubicBezTo>
                    <a:pt x="16314" y="10964"/>
                    <a:pt x="16317" y="10989"/>
                    <a:pt x="16321" y="11014"/>
                  </a:cubicBezTo>
                  <a:close/>
                  <a:moveTo>
                    <a:pt x="5136" y="10992"/>
                  </a:moveTo>
                  <a:cubicBezTo>
                    <a:pt x="5134" y="11010"/>
                    <a:pt x="5132" y="11029"/>
                    <a:pt x="5130" y="11048"/>
                  </a:cubicBezTo>
                  <a:cubicBezTo>
                    <a:pt x="5132" y="11029"/>
                    <a:pt x="5134" y="11010"/>
                    <a:pt x="5136" y="10992"/>
                  </a:cubicBezTo>
                  <a:close/>
                  <a:moveTo>
                    <a:pt x="5137" y="10991"/>
                  </a:moveTo>
                  <a:cubicBezTo>
                    <a:pt x="5137" y="10985"/>
                    <a:pt x="5138" y="10979"/>
                    <a:pt x="5139" y="10973"/>
                  </a:cubicBezTo>
                  <a:cubicBezTo>
                    <a:pt x="5138" y="10979"/>
                    <a:pt x="5137" y="10985"/>
                    <a:pt x="5136" y="10991"/>
                  </a:cubicBezTo>
                  <a:cubicBezTo>
                    <a:pt x="5136" y="10991"/>
                    <a:pt x="5137" y="10991"/>
                    <a:pt x="5137" y="10991"/>
                  </a:cubicBezTo>
                  <a:close/>
                  <a:moveTo>
                    <a:pt x="21263" y="5723"/>
                  </a:moveTo>
                  <a:cubicBezTo>
                    <a:pt x="21119" y="8691"/>
                    <a:pt x="18602" y="10615"/>
                    <a:pt x="16341" y="11159"/>
                  </a:cubicBezTo>
                  <a:cubicBezTo>
                    <a:pt x="16343" y="11174"/>
                    <a:pt x="16345" y="11190"/>
                    <a:pt x="16347" y="11206"/>
                  </a:cubicBezTo>
                  <a:cubicBezTo>
                    <a:pt x="16353" y="11253"/>
                    <a:pt x="16359" y="11302"/>
                    <a:pt x="16365" y="11350"/>
                  </a:cubicBezTo>
                  <a:cubicBezTo>
                    <a:pt x="16370" y="11387"/>
                    <a:pt x="16374" y="11425"/>
                    <a:pt x="16378" y="11462"/>
                  </a:cubicBezTo>
                  <a:cubicBezTo>
                    <a:pt x="16383" y="11505"/>
                    <a:pt x="16387" y="11548"/>
                    <a:pt x="16392" y="11591"/>
                  </a:cubicBezTo>
                  <a:cubicBezTo>
                    <a:pt x="16396" y="11634"/>
                    <a:pt x="16401" y="11676"/>
                    <a:pt x="16405" y="11718"/>
                  </a:cubicBezTo>
                  <a:cubicBezTo>
                    <a:pt x="16409" y="11766"/>
                    <a:pt x="16414" y="11813"/>
                    <a:pt x="16418" y="11861"/>
                  </a:cubicBezTo>
                  <a:cubicBezTo>
                    <a:pt x="16421" y="11896"/>
                    <a:pt x="16424" y="11931"/>
                    <a:pt x="16427" y="11966"/>
                  </a:cubicBezTo>
                  <a:cubicBezTo>
                    <a:pt x="16432" y="12024"/>
                    <a:pt x="16437" y="12082"/>
                    <a:pt x="16441" y="12141"/>
                  </a:cubicBezTo>
                  <a:cubicBezTo>
                    <a:pt x="16443" y="12166"/>
                    <a:pt x="16445" y="12192"/>
                    <a:pt x="16446" y="12218"/>
                  </a:cubicBezTo>
                  <a:cubicBezTo>
                    <a:pt x="16451" y="12287"/>
                    <a:pt x="16456" y="12358"/>
                    <a:pt x="16460" y="12430"/>
                  </a:cubicBezTo>
                  <a:cubicBezTo>
                    <a:pt x="16461" y="12453"/>
                    <a:pt x="16462" y="12477"/>
                    <a:pt x="16464" y="12500"/>
                  </a:cubicBezTo>
                  <a:cubicBezTo>
                    <a:pt x="16468" y="12575"/>
                    <a:pt x="16471" y="12650"/>
                    <a:pt x="16475" y="12726"/>
                  </a:cubicBezTo>
                  <a:cubicBezTo>
                    <a:pt x="16475" y="12746"/>
                    <a:pt x="16476" y="12766"/>
                    <a:pt x="16477" y="12786"/>
                  </a:cubicBezTo>
                  <a:cubicBezTo>
                    <a:pt x="16480" y="12867"/>
                    <a:pt x="16483" y="12948"/>
                    <a:pt x="16485" y="13030"/>
                  </a:cubicBezTo>
                  <a:cubicBezTo>
                    <a:pt x="16486" y="13044"/>
                    <a:pt x="16500" y="13057"/>
                    <a:pt x="16501" y="13071"/>
                  </a:cubicBezTo>
                  <a:cubicBezTo>
                    <a:pt x="16503" y="13161"/>
                    <a:pt x="16521" y="13251"/>
                    <a:pt x="16521" y="13343"/>
                  </a:cubicBezTo>
                  <a:lnTo>
                    <a:pt x="16521" y="13194"/>
                  </a:lnTo>
                  <a:lnTo>
                    <a:pt x="16492" y="13194"/>
                  </a:lnTo>
                  <a:cubicBezTo>
                    <a:pt x="16493" y="13194"/>
                    <a:pt x="16492" y="13457"/>
                    <a:pt x="16491" y="13551"/>
                  </a:cubicBezTo>
                  <a:cubicBezTo>
                    <a:pt x="16490" y="13577"/>
                    <a:pt x="16488" y="13640"/>
                    <a:pt x="16488" y="13666"/>
                  </a:cubicBezTo>
                  <a:cubicBezTo>
                    <a:pt x="16486" y="13733"/>
                    <a:pt x="16483" y="13818"/>
                    <a:pt x="16480" y="13885"/>
                  </a:cubicBezTo>
                  <a:cubicBezTo>
                    <a:pt x="16478" y="13914"/>
                    <a:pt x="16476" y="13952"/>
                    <a:pt x="16474" y="13981"/>
                  </a:cubicBezTo>
                  <a:cubicBezTo>
                    <a:pt x="16470" y="14044"/>
                    <a:pt x="16466" y="14112"/>
                    <a:pt x="16461" y="14173"/>
                  </a:cubicBezTo>
                  <a:cubicBezTo>
                    <a:pt x="16458" y="14202"/>
                    <a:pt x="16455" y="14232"/>
                    <a:pt x="16452" y="14260"/>
                  </a:cubicBezTo>
                  <a:cubicBezTo>
                    <a:pt x="16446" y="14323"/>
                    <a:pt x="16440" y="14386"/>
                    <a:pt x="16433" y="14447"/>
                  </a:cubicBezTo>
                  <a:cubicBezTo>
                    <a:pt x="16429" y="14474"/>
                    <a:pt x="16426" y="14501"/>
                    <a:pt x="16422" y="14527"/>
                  </a:cubicBezTo>
                  <a:cubicBezTo>
                    <a:pt x="16414" y="14590"/>
                    <a:pt x="16405" y="14653"/>
                    <a:pt x="16396" y="14715"/>
                  </a:cubicBezTo>
                  <a:cubicBezTo>
                    <a:pt x="16392" y="14739"/>
                    <a:pt x="16389" y="14762"/>
                    <a:pt x="16385" y="14786"/>
                  </a:cubicBezTo>
                  <a:cubicBezTo>
                    <a:pt x="16374" y="14851"/>
                    <a:pt x="16363" y="14916"/>
                    <a:pt x="16350" y="14981"/>
                  </a:cubicBezTo>
                  <a:cubicBezTo>
                    <a:pt x="16347" y="15000"/>
                    <a:pt x="16343" y="15019"/>
                    <a:pt x="16339" y="15038"/>
                  </a:cubicBezTo>
                  <a:cubicBezTo>
                    <a:pt x="16326" y="15107"/>
                    <a:pt x="16311" y="15176"/>
                    <a:pt x="16296" y="15245"/>
                  </a:cubicBezTo>
                  <a:cubicBezTo>
                    <a:pt x="16293" y="15258"/>
                    <a:pt x="16290" y="15272"/>
                    <a:pt x="16287" y="15286"/>
                  </a:cubicBezTo>
                  <a:cubicBezTo>
                    <a:pt x="16269" y="15361"/>
                    <a:pt x="16229" y="15457"/>
                    <a:pt x="16210" y="15531"/>
                  </a:cubicBezTo>
                  <a:cubicBezTo>
                    <a:pt x="16209" y="15535"/>
                    <a:pt x="16185" y="15565"/>
                    <a:pt x="16185" y="15565"/>
                  </a:cubicBezTo>
                  <a:lnTo>
                    <a:pt x="16185" y="15542"/>
                  </a:lnTo>
                  <a:cubicBezTo>
                    <a:pt x="15739" y="17260"/>
                    <a:pt x="14838" y="18231"/>
                    <a:pt x="13861" y="19238"/>
                  </a:cubicBezTo>
                  <a:cubicBezTo>
                    <a:pt x="13858" y="19238"/>
                    <a:pt x="13854" y="19369"/>
                    <a:pt x="13851" y="19373"/>
                  </a:cubicBezTo>
                  <a:cubicBezTo>
                    <a:pt x="13819" y="19404"/>
                    <a:pt x="13787" y="19496"/>
                    <a:pt x="13756" y="19527"/>
                  </a:cubicBezTo>
                  <a:cubicBezTo>
                    <a:pt x="13742" y="19540"/>
                    <a:pt x="13729" y="19584"/>
                    <a:pt x="13716" y="19596"/>
                  </a:cubicBezTo>
                  <a:cubicBezTo>
                    <a:pt x="13681" y="19629"/>
                    <a:pt x="13645" y="19678"/>
                    <a:pt x="13609" y="19711"/>
                  </a:cubicBezTo>
                  <a:cubicBezTo>
                    <a:pt x="13600" y="19720"/>
                    <a:pt x="13591" y="19737"/>
                    <a:pt x="13581" y="19745"/>
                  </a:cubicBezTo>
                  <a:cubicBezTo>
                    <a:pt x="13540" y="19784"/>
                    <a:pt x="13498" y="19825"/>
                    <a:pt x="13456" y="19862"/>
                  </a:cubicBezTo>
                  <a:cubicBezTo>
                    <a:pt x="13453" y="19865"/>
                    <a:pt x="13450" y="19870"/>
                    <a:pt x="13447" y="19873"/>
                  </a:cubicBezTo>
                  <a:cubicBezTo>
                    <a:pt x="13172" y="20116"/>
                    <a:pt x="12900" y="20334"/>
                    <a:pt x="12642" y="20524"/>
                  </a:cubicBezTo>
                  <a:cubicBezTo>
                    <a:pt x="12641" y="20525"/>
                    <a:pt x="12640" y="20526"/>
                    <a:pt x="12639" y="20526"/>
                  </a:cubicBezTo>
                  <a:cubicBezTo>
                    <a:pt x="12597" y="20557"/>
                    <a:pt x="12556" y="20588"/>
                    <a:pt x="12515" y="20617"/>
                  </a:cubicBezTo>
                  <a:cubicBezTo>
                    <a:pt x="12512" y="20620"/>
                    <a:pt x="12508" y="20622"/>
                    <a:pt x="12505" y="20625"/>
                  </a:cubicBezTo>
                  <a:cubicBezTo>
                    <a:pt x="12467" y="20652"/>
                    <a:pt x="12429" y="20679"/>
                    <a:pt x="12391" y="20705"/>
                  </a:cubicBezTo>
                  <a:cubicBezTo>
                    <a:pt x="12386" y="20708"/>
                    <a:pt x="12381" y="20712"/>
                    <a:pt x="12376" y="20715"/>
                  </a:cubicBezTo>
                  <a:cubicBezTo>
                    <a:pt x="12340" y="20740"/>
                    <a:pt x="12305" y="20764"/>
                    <a:pt x="12270" y="20788"/>
                  </a:cubicBezTo>
                  <a:cubicBezTo>
                    <a:pt x="12263" y="20792"/>
                    <a:pt x="12257" y="20796"/>
                    <a:pt x="12251" y="20801"/>
                  </a:cubicBezTo>
                  <a:cubicBezTo>
                    <a:pt x="12217" y="20823"/>
                    <a:pt x="12184" y="20846"/>
                    <a:pt x="12151" y="20868"/>
                  </a:cubicBezTo>
                  <a:cubicBezTo>
                    <a:pt x="12144" y="20872"/>
                    <a:pt x="12137" y="20876"/>
                    <a:pt x="12130" y="20881"/>
                  </a:cubicBezTo>
                  <a:cubicBezTo>
                    <a:pt x="12099" y="20902"/>
                    <a:pt x="12067" y="20923"/>
                    <a:pt x="12036" y="20942"/>
                  </a:cubicBezTo>
                  <a:cubicBezTo>
                    <a:pt x="12029" y="20947"/>
                    <a:pt x="12022" y="20952"/>
                    <a:pt x="12014" y="20957"/>
                  </a:cubicBezTo>
                  <a:cubicBezTo>
                    <a:pt x="11984" y="20976"/>
                    <a:pt x="11954" y="20995"/>
                    <a:pt x="11924" y="21014"/>
                  </a:cubicBezTo>
                  <a:cubicBezTo>
                    <a:pt x="11917" y="21018"/>
                    <a:pt x="11910" y="21022"/>
                    <a:pt x="11902" y="21027"/>
                  </a:cubicBezTo>
                  <a:cubicBezTo>
                    <a:pt x="11873" y="21046"/>
                    <a:pt x="11845" y="21063"/>
                    <a:pt x="11817" y="21080"/>
                  </a:cubicBezTo>
                  <a:cubicBezTo>
                    <a:pt x="11809" y="21085"/>
                    <a:pt x="11802" y="21089"/>
                    <a:pt x="11794" y="21094"/>
                  </a:cubicBezTo>
                  <a:cubicBezTo>
                    <a:pt x="11767" y="21111"/>
                    <a:pt x="11740" y="21127"/>
                    <a:pt x="11713" y="21143"/>
                  </a:cubicBezTo>
                  <a:cubicBezTo>
                    <a:pt x="11706" y="21147"/>
                    <a:pt x="11698" y="21152"/>
                    <a:pt x="11691" y="21156"/>
                  </a:cubicBezTo>
                  <a:cubicBezTo>
                    <a:pt x="11665" y="21172"/>
                    <a:pt x="11639" y="21187"/>
                    <a:pt x="11614" y="21201"/>
                  </a:cubicBezTo>
                  <a:cubicBezTo>
                    <a:pt x="11607" y="21205"/>
                    <a:pt x="11600" y="21210"/>
                    <a:pt x="11592" y="21214"/>
                  </a:cubicBezTo>
                  <a:cubicBezTo>
                    <a:pt x="11568" y="21229"/>
                    <a:pt x="11544" y="21242"/>
                    <a:pt x="11520" y="21256"/>
                  </a:cubicBezTo>
                  <a:cubicBezTo>
                    <a:pt x="11513" y="21260"/>
                    <a:pt x="11506" y="21264"/>
                    <a:pt x="11498" y="21268"/>
                  </a:cubicBezTo>
                  <a:cubicBezTo>
                    <a:pt x="11475" y="21281"/>
                    <a:pt x="11453" y="21294"/>
                    <a:pt x="11431" y="21306"/>
                  </a:cubicBezTo>
                  <a:cubicBezTo>
                    <a:pt x="11424" y="21310"/>
                    <a:pt x="11417" y="21314"/>
                    <a:pt x="11410" y="21318"/>
                  </a:cubicBezTo>
                  <a:cubicBezTo>
                    <a:pt x="11389" y="21329"/>
                    <a:pt x="11368" y="21341"/>
                    <a:pt x="11347" y="21352"/>
                  </a:cubicBezTo>
                  <a:cubicBezTo>
                    <a:pt x="11340" y="21355"/>
                    <a:pt x="11334" y="21359"/>
                    <a:pt x="11327" y="21363"/>
                  </a:cubicBezTo>
                  <a:cubicBezTo>
                    <a:pt x="11307" y="21374"/>
                    <a:pt x="11288" y="21384"/>
                    <a:pt x="11269" y="21394"/>
                  </a:cubicBezTo>
                  <a:cubicBezTo>
                    <a:pt x="11262" y="21398"/>
                    <a:pt x="11256" y="21401"/>
                    <a:pt x="11250" y="21404"/>
                  </a:cubicBezTo>
                  <a:cubicBezTo>
                    <a:pt x="11232" y="21414"/>
                    <a:pt x="11214" y="21423"/>
                    <a:pt x="11196" y="21432"/>
                  </a:cubicBezTo>
                  <a:cubicBezTo>
                    <a:pt x="11191" y="21436"/>
                    <a:pt x="11185" y="21439"/>
                    <a:pt x="11179" y="21442"/>
                  </a:cubicBezTo>
                  <a:cubicBezTo>
                    <a:pt x="11162" y="21450"/>
                    <a:pt x="11146" y="21459"/>
                    <a:pt x="11130" y="21467"/>
                  </a:cubicBezTo>
                  <a:cubicBezTo>
                    <a:pt x="11124" y="21470"/>
                    <a:pt x="11119" y="21472"/>
                    <a:pt x="11115" y="21475"/>
                  </a:cubicBezTo>
                  <a:cubicBezTo>
                    <a:pt x="11099" y="21483"/>
                    <a:pt x="11084" y="21490"/>
                    <a:pt x="11069" y="21497"/>
                  </a:cubicBezTo>
                  <a:cubicBezTo>
                    <a:pt x="11065" y="21500"/>
                    <a:pt x="11061" y="21502"/>
                    <a:pt x="11056" y="21504"/>
                  </a:cubicBezTo>
                  <a:cubicBezTo>
                    <a:pt x="11042" y="21511"/>
                    <a:pt x="11029" y="21517"/>
                    <a:pt x="11017" y="21523"/>
                  </a:cubicBezTo>
                  <a:cubicBezTo>
                    <a:pt x="11013" y="21525"/>
                    <a:pt x="11009" y="21527"/>
                    <a:pt x="11005" y="21529"/>
                  </a:cubicBezTo>
                  <a:cubicBezTo>
                    <a:pt x="10993" y="21535"/>
                    <a:pt x="10981" y="21540"/>
                    <a:pt x="10970" y="21546"/>
                  </a:cubicBezTo>
                  <a:cubicBezTo>
                    <a:pt x="10967" y="21547"/>
                    <a:pt x="10964" y="21549"/>
                    <a:pt x="10961" y="21550"/>
                  </a:cubicBezTo>
                  <a:cubicBezTo>
                    <a:pt x="10950" y="21556"/>
                    <a:pt x="10941" y="21560"/>
                    <a:pt x="10932" y="21564"/>
                  </a:cubicBezTo>
                  <a:cubicBezTo>
                    <a:pt x="10929" y="21566"/>
                    <a:pt x="10926" y="21567"/>
                    <a:pt x="10924" y="21568"/>
                  </a:cubicBezTo>
                  <a:cubicBezTo>
                    <a:pt x="10915" y="21572"/>
                    <a:pt x="10908" y="21575"/>
                    <a:pt x="10901" y="21578"/>
                  </a:cubicBezTo>
                  <a:cubicBezTo>
                    <a:pt x="10899" y="21579"/>
                    <a:pt x="10897" y="21580"/>
                    <a:pt x="10895" y="21581"/>
                  </a:cubicBezTo>
                  <a:cubicBezTo>
                    <a:pt x="10889" y="21584"/>
                    <a:pt x="10884" y="21586"/>
                    <a:pt x="10880" y="21588"/>
                  </a:cubicBezTo>
                  <a:cubicBezTo>
                    <a:pt x="10878" y="21589"/>
                    <a:pt x="10875" y="21590"/>
                    <a:pt x="10873" y="21591"/>
                  </a:cubicBezTo>
                  <a:cubicBezTo>
                    <a:pt x="10870" y="21593"/>
                    <a:pt x="10868" y="21594"/>
                    <a:pt x="10865" y="21595"/>
                  </a:cubicBezTo>
                  <a:cubicBezTo>
                    <a:pt x="10864" y="21596"/>
                    <a:pt x="10862" y="21596"/>
                    <a:pt x="10861" y="21597"/>
                  </a:cubicBezTo>
                  <a:cubicBezTo>
                    <a:pt x="10858" y="21598"/>
                    <a:pt x="10856" y="21556"/>
                    <a:pt x="10856" y="21556"/>
                  </a:cubicBezTo>
                  <a:cubicBezTo>
                    <a:pt x="10856" y="21556"/>
                    <a:pt x="10850" y="21505"/>
                    <a:pt x="10839" y="21505"/>
                  </a:cubicBezTo>
                  <a:cubicBezTo>
                    <a:pt x="10838" y="21505"/>
                    <a:pt x="10838" y="21505"/>
                    <a:pt x="10838" y="21505"/>
                  </a:cubicBezTo>
                  <a:cubicBezTo>
                    <a:pt x="10832" y="21505"/>
                    <a:pt x="10826" y="21542"/>
                    <a:pt x="10818" y="21539"/>
                  </a:cubicBezTo>
                  <a:cubicBezTo>
                    <a:pt x="10816" y="21538"/>
                    <a:pt x="10813" y="21558"/>
                    <a:pt x="10811" y="21557"/>
                  </a:cubicBezTo>
                  <a:cubicBezTo>
                    <a:pt x="10804" y="21554"/>
                    <a:pt x="10797" y="21562"/>
                    <a:pt x="10788" y="21558"/>
                  </a:cubicBezTo>
                  <a:cubicBezTo>
                    <a:pt x="10786" y="21556"/>
                    <a:pt x="10782" y="21560"/>
                    <a:pt x="10779" y="21559"/>
                  </a:cubicBezTo>
                  <a:cubicBezTo>
                    <a:pt x="10771" y="21555"/>
                    <a:pt x="10761" y="21553"/>
                    <a:pt x="10751" y="21549"/>
                  </a:cubicBezTo>
                  <a:cubicBezTo>
                    <a:pt x="10748" y="21547"/>
                    <a:pt x="10744" y="21546"/>
                    <a:pt x="10740" y="21545"/>
                  </a:cubicBezTo>
                  <a:cubicBezTo>
                    <a:pt x="10729" y="21540"/>
                    <a:pt x="10718" y="21535"/>
                    <a:pt x="10706" y="21530"/>
                  </a:cubicBezTo>
                  <a:cubicBezTo>
                    <a:pt x="10702" y="21528"/>
                    <a:pt x="10698" y="21526"/>
                    <a:pt x="10693" y="21524"/>
                  </a:cubicBezTo>
                  <a:cubicBezTo>
                    <a:pt x="10681" y="21518"/>
                    <a:pt x="10668" y="21512"/>
                    <a:pt x="10655" y="21505"/>
                  </a:cubicBezTo>
                  <a:cubicBezTo>
                    <a:pt x="10650" y="21503"/>
                    <a:pt x="10644" y="21501"/>
                    <a:pt x="10639" y="21498"/>
                  </a:cubicBezTo>
                  <a:cubicBezTo>
                    <a:pt x="10625" y="21491"/>
                    <a:pt x="10611" y="21484"/>
                    <a:pt x="10596" y="21477"/>
                  </a:cubicBezTo>
                  <a:cubicBezTo>
                    <a:pt x="10590" y="21474"/>
                    <a:pt x="10585" y="21471"/>
                    <a:pt x="10579" y="21469"/>
                  </a:cubicBezTo>
                  <a:cubicBezTo>
                    <a:pt x="10563" y="21461"/>
                    <a:pt x="10547" y="21453"/>
                    <a:pt x="10530" y="21444"/>
                  </a:cubicBezTo>
                  <a:cubicBezTo>
                    <a:pt x="10524" y="21441"/>
                    <a:pt x="10518" y="21438"/>
                    <a:pt x="10511" y="21435"/>
                  </a:cubicBezTo>
                  <a:cubicBezTo>
                    <a:pt x="10494" y="21426"/>
                    <a:pt x="10477" y="21417"/>
                    <a:pt x="10458" y="21408"/>
                  </a:cubicBezTo>
                  <a:cubicBezTo>
                    <a:pt x="10452" y="21404"/>
                    <a:pt x="10445" y="21401"/>
                    <a:pt x="10438" y="21397"/>
                  </a:cubicBezTo>
                  <a:cubicBezTo>
                    <a:pt x="10419" y="21387"/>
                    <a:pt x="10400" y="21377"/>
                    <a:pt x="10381" y="21367"/>
                  </a:cubicBezTo>
                  <a:cubicBezTo>
                    <a:pt x="10373" y="21363"/>
                    <a:pt x="10366" y="21359"/>
                    <a:pt x="10358" y="21355"/>
                  </a:cubicBezTo>
                  <a:cubicBezTo>
                    <a:pt x="10338" y="21345"/>
                    <a:pt x="10318" y="21334"/>
                    <a:pt x="10297" y="21323"/>
                  </a:cubicBezTo>
                  <a:cubicBezTo>
                    <a:pt x="10289" y="21318"/>
                    <a:pt x="10281" y="21314"/>
                    <a:pt x="10273" y="21310"/>
                  </a:cubicBezTo>
                  <a:cubicBezTo>
                    <a:pt x="10252" y="21298"/>
                    <a:pt x="10230" y="21286"/>
                    <a:pt x="10207" y="21274"/>
                  </a:cubicBezTo>
                  <a:cubicBezTo>
                    <a:pt x="10199" y="21269"/>
                    <a:pt x="10191" y="21265"/>
                    <a:pt x="10183" y="21260"/>
                  </a:cubicBezTo>
                  <a:cubicBezTo>
                    <a:pt x="10160" y="21247"/>
                    <a:pt x="10137" y="21234"/>
                    <a:pt x="10113" y="21221"/>
                  </a:cubicBezTo>
                  <a:cubicBezTo>
                    <a:pt x="10104" y="21216"/>
                    <a:pt x="10096" y="21211"/>
                    <a:pt x="10087" y="21206"/>
                  </a:cubicBezTo>
                  <a:cubicBezTo>
                    <a:pt x="10063" y="21192"/>
                    <a:pt x="10038" y="21178"/>
                    <a:pt x="10014" y="21164"/>
                  </a:cubicBezTo>
                  <a:cubicBezTo>
                    <a:pt x="10004" y="21159"/>
                    <a:pt x="9995" y="21154"/>
                    <a:pt x="9986" y="21148"/>
                  </a:cubicBezTo>
                  <a:cubicBezTo>
                    <a:pt x="9961" y="21134"/>
                    <a:pt x="9935" y="21118"/>
                    <a:pt x="9909" y="21103"/>
                  </a:cubicBezTo>
                  <a:cubicBezTo>
                    <a:pt x="9900" y="21098"/>
                    <a:pt x="9890" y="21092"/>
                    <a:pt x="9881" y="21086"/>
                  </a:cubicBezTo>
                  <a:cubicBezTo>
                    <a:pt x="9854" y="21071"/>
                    <a:pt x="9828" y="21054"/>
                    <a:pt x="9800" y="21038"/>
                  </a:cubicBezTo>
                  <a:cubicBezTo>
                    <a:pt x="9791" y="21032"/>
                    <a:pt x="9781" y="21026"/>
                    <a:pt x="9772" y="21021"/>
                  </a:cubicBezTo>
                  <a:cubicBezTo>
                    <a:pt x="9744" y="21003"/>
                    <a:pt x="9715" y="20986"/>
                    <a:pt x="9687" y="20968"/>
                  </a:cubicBezTo>
                  <a:cubicBezTo>
                    <a:pt x="9678" y="20962"/>
                    <a:pt x="9668" y="20956"/>
                    <a:pt x="9658" y="20950"/>
                  </a:cubicBezTo>
                  <a:cubicBezTo>
                    <a:pt x="9629" y="20932"/>
                    <a:pt x="9600" y="20913"/>
                    <a:pt x="9570" y="20894"/>
                  </a:cubicBezTo>
                  <a:cubicBezTo>
                    <a:pt x="9560" y="20888"/>
                    <a:pt x="9551" y="20882"/>
                    <a:pt x="9541" y="20876"/>
                  </a:cubicBezTo>
                  <a:cubicBezTo>
                    <a:pt x="9511" y="20856"/>
                    <a:pt x="9480" y="20836"/>
                    <a:pt x="9449" y="20816"/>
                  </a:cubicBezTo>
                  <a:cubicBezTo>
                    <a:pt x="9439" y="20810"/>
                    <a:pt x="9430" y="20804"/>
                    <a:pt x="9421" y="20798"/>
                  </a:cubicBezTo>
                  <a:cubicBezTo>
                    <a:pt x="9389" y="20777"/>
                    <a:pt x="9356" y="20755"/>
                    <a:pt x="9324" y="20733"/>
                  </a:cubicBezTo>
                  <a:cubicBezTo>
                    <a:pt x="9315" y="20727"/>
                    <a:pt x="9306" y="20721"/>
                    <a:pt x="9297" y="20715"/>
                  </a:cubicBezTo>
                  <a:cubicBezTo>
                    <a:pt x="9263" y="20692"/>
                    <a:pt x="9229" y="20668"/>
                    <a:pt x="9195" y="20645"/>
                  </a:cubicBezTo>
                  <a:cubicBezTo>
                    <a:pt x="9187" y="20639"/>
                    <a:pt x="9179" y="20633"/>
                    <a:pt x="9171" y="20628"/>
                  </a:cubicBezTo>
                  <a:cubicBezTo>
                    <a:pt x="9134" y="20603"/>
                    <a:pt x="9098" y="20577"/>
                    <a:pt x="9061" y="20550"/>
                  </a:cubicBezTo>
                  <a:cubicBezTo>
                    <a:pt x="9055" y="20546"/>
                    <a:pt x="9048" y="20542"/>
                    <a:pt x="9042" y="20537"/>
                  </a:cubicBezTo>
                  <a:cubicBezTo>
                    <a:pt x="9002" y="20508"/>
                    <a:pt x="8962" y="20479"/>
                    <a:pt x="8922" y="20450"/>
                  </a:cubicBezTo>
                  <a:cubicBezTo>
                    <a:pt x="8918" y="20447"/>
                    <a:pt x="8914" y="20445"/>
                    <a:pt x="8911" y="20442"/>
                  </a:cubicBezTo>
                  <a:cubicBezTo>
                    <a:pt x="8733" y="20311"/>
                    <a:pt x="8550" y="20168"/>
                    <a:pt x="8364" y="20014"/>
                  </a:cubicBezTo>
                  <a:cubicBezTo>
                    <a:pt x="8357" y="20008"/>
                    <a:pt x="8350" y="20002"/>
                    <a:pt x="8344" y="19996"/>
                  </a:cubicBezTo>
                  <a:cubicBezTo>
                    <a:pt x="8305" y="19964"/>
                    <a:pt x="8266" y="19931"/>
                    <a:pt x="8227" y="19898"/>
                  </a:cubicBezTo>
                  <a:cubicBezTo>
                    <a:pt x="8213" y="19885"/>
                    <a:pt x="8198" y="19872"/>
                    <a:pt x="8184" y="19860"/>
                  </a:cubicBezTo>
                  <a:cubicBezTo>
                    <a:pt x="8152" y="19833"/>
                    <a:pt x="8121" y="19806"/>
                    <a:pt x="8090" y="19778"/>
                  </a:cubicBezTo>
                  <a:cubicBezTo>
                    <a:pt x="8071" y="19761"/>
                    <a:pt x="8053" y="19745"/>
                    <a:pt x="8035" y="19728"/>
                  </a:cubicBezTo>
                  <a:cubicBezTo>
                    <a:pt x="8007" y="19703"/>
                    <a:pt x="7979" y="19678"/>
                    <a:pt x="7952" y="19653"/>
                  </a:cubicBezTo>
                  <a:cubicBezTo>
                    <a:pt x="7931" y="19634"/>
                    <a:pt x="7910" y="19615"/>
                    <a:pt x="7890" y="19596"/>
                  </a:cubicBezTo>
                  <a:cubicBezTo>
                    <a:pt x="7864" y="19572"/>
                    <a:pt x="7839" y="19412"/>
                    <a:pt x="7814" y="19388"/>
                  </a:cubicBezTo>
                  <a:cubicBezTo>
                    <a:pt x="7809" y="19384"/>
                    <a:pt x="7804" y="19490"/>
                    <a:pt x="7799" y="19238"/>
                  </a:cubicBezTo>
                  <a:cubicBezTo>
                    <a:pt x="7800" y="19238"/>
                    <a:pt x="7800" y="19238"/>
                    <a:pt x="7800" y="19238"/>
                  </a:cubicBezTo>
                  <a:cubicBezTo>
                    <a:pt x="6799" y="18231"/>
                    <a:pt x="5820" y="17116"/>
                    <a:pt x="5334" y="15428"/>
                  </a:cubicBezTo>
                  <a:cubicBezTo>
                    <a:pt x="5334" y="15428"/>
                    <a:pt x="5333" y="15496"/>
                    <a:pt x="5333" y="15496"/>
                  </a:cubicBezTo>
                  <a:cubicBezTo>
                    <a:pt x="5326" y="15471"/>
                    <a:pt x="5319" y="15479"/>
                    <a:pt x="5312" y="15454"/>
                  </a:cubicBezTo>
                  <a:cubicBezTo>
                    <a:pt x="5300" y="15410"/>
                    <a:pt x="5288" y="15384"/>
                    <a:pt x="5277" y="15340"/>
                  </a:cubicBezTo>
                  <a:cubicBezTo>
                    <a:pt x="5267" y="15303"/>
                    <a:pt x="5258" y="15273"/>
                    <a:pt x="5248" y="15235"/>
                  </a:cubicBezTo>
                  <a:cubicBezTo>
                    <a:pt x="5238" y="15190"/>
                    <a:pt x="5227" y="15150"/>
                    <a:pt x="5217" y="15106"/>
                  </a:cubicBezTo>
                  <a:cubicBezTo>
                    <a:pt x="5208" y="15067"/>
                    <a:pt x="5200" y="15030"/>
                    <a:pt x="5192" y="14990"/>
                  </a:cubicBezTo>
                  <a:cubicBezTo>
                    <a:pt x="5182" y="14946"/>
                    <a:pt x="5173" y="14902"/>
                    <a:pt x="5165" y="14857"/>
                  </a:cubicBezTo>
                  <a:cubicBezTo>
                    <a:pt x="5157" y="14817"/>
                    <a:pt x="5149" y="14777"/>
                    <a:pt x="5142" y="14735"/>
                  </a:cubicBezTo>
                  <a:cubicBezTo>
                    <a:pt x="5134" y="14691"/>
                    <a:pt x="5127" y="14647"/>
                    <a:pt x="5120" y="14602"/>
                  </a:cubicBezTo>
                  <a:cubicBezTo>
                    <a:pt x="5113" y="14560"/>
                    <a:pt x="5106" y="14518"/>
                    <a:pt x="5100" y="14475"/>
                  </a:cubicBezTo>
                  <a:cubicBezTo>
                    <a:pt x="5094" y="14431"/>
                    <a:pt x="5088" y="14386"/>
                    <a:pt x="5083" y="14341"/>
                  </a:cubicBezTo>
                  <a:cubicBezTo>
                    <a:pt x="5077" y="14297"/>
                    <a:pt x="5071" y="14253"/>
                    <a:pt x="5067" y="14209"/>
                  </a:cubicBezTo>
                  <a:cubicBezTo>
                    <a:pt x="5062" y="14165"/>
                    <a:pt x="5058" y="14120"/>
                    <a:pt x="5054" y="14076"/>
                  </a:cubicBezTo>
                  <a:cubicBezTo>
                    <a:pt x="5049" y="14030"/>
                    <a:pt x="5045" y="13983"/>
                    <a:pt x="5041" y="13937"/>
                  </a:cubicBezTo>
                  <a:cubicBezTo>
                    <a:pt x="5038" y="13895"/>
                    <a:pt x="5036" y="13853"/>
                    <a:pt x="5033" y="13811"/>
                  </a:cubicBezTo>
                  <a:cubicBezTo>
                    <a:pt x="5030" y="13761"/>
                    <a:pt x="5027" y="13711"/>
                    <a:pt x="5024" y="13660"/>
                  </a:cubicBezTo>
                  <a:cubicBezTo>
                    <a:pt x="5023" y="13629"/>
                    <a:pt x="5023" y="13598"/>
                    <a:pt x="5022" y="13567"/>
                  </a:cubicBezTo>
                  <a:cubicBezTo>
                    <a:pt x="5019" y="13507"/>
                    <a:pt x="5017" y="13447"/>
                    <a:pt x="5016" y="13387"/>
                  </a:cubicBezTo>
                  <a:cubicBezTo>
                    <a:pt x="5007" y="12684"/>
                    <a:pt x="5034" y="12041"/>
                    <a:pt x="5088" y="11450"/>
                  </a:cubicBezTo>
                  <a:cubicBezTo>
                    <a:pt x="5088" y="11446"/>
                    <a:pt x="5089" y="11441"/>
                    <a:pt x="5089" y="11436"/>
                  </a:cubicBezTo>
                  <a:cubicBezTo>
                    <a:pt x="5096" y="11360"/>
                    <a:pt x="5104" y="11285"/>
                    <a:pt x="5112" y="11211"/>
                  </a:cubicBezTo>
                  <a:cubicBezTo>
                    <a:pt x="5112" y="11206"/>
                    <a:pt x="5112" y="11201"/>
                    <a:pt x="5113" y="11196"/>
                  </a:cubicBezTo>
                  <a:cubicBezTo>
                    <a:pt x="5113" y="11200"/>
                    <a:pt x="5112" y="11203"/>
                    <a:pt x="5112" y="11206"/>
                  </a:cubicBezTo>
                  <a:cubicBezTo>
                    <a:pt x="2834" y="10685"/>
                    <a:pt x="256" y="8779"/>
                    <a:pt x="39" y="5805"/>
                  </a:cubicBezTo>
                  <a:cubicBezTo>
                    <a:pt x="-188" y="2702"/>
                    <a:pt x="635" y="1107"/>
                    <a:pt x="1178" y="1105"/>
                  </a:cubicBezTo>
                  <a:cubicBezTo>
                    <a:pt x="1721" y="1103"/>
                    <a:pt x="1559" y="3858"/>
                    <a:pt x="2552" y="5745"/>
                  </a:cubicBezTo>
                  <a:cubicBezTo>
                    <a:pt x="3164" y="6906"/>
                    <a:pt x="4050" y="7804"/>
                    <a:pt x="5683" y="8506"/>
                  </a:cubicBezTo>
                  <a:cubicBezTo>
                    <a:pt x="5896" y="7881"/>
                    <a:pt x="6140" y="7367"/>
                    <a:pt x="6386" y="6945"/>
                  </a:cubicBezTo>
                  <a:cubicBezTo>
                    <a:pt x="6624" y="6897"/>
                    <a:pt x="6889" y="6854"/>
                    <a:pt x="7178" y="6815"/>
                  </a:cubicBezTo>
                  <a:cubicBezTo>
                    <a:pt x="7177" y="6814"/>
                    <a:pt x="7176" y="6814"/>
                    <a:pt x="7175" y="6813"/>
                  </a:cubicBezTo>
                  <a:cubicBezTo>
                    <a:pt x="7163" y="6806"/>
                    <a:pt x="7150" y="6798"/>
                    <a:pt x="7138" y="6791"/>
                  </a:cubicBezTo>
                  <a:cubicBezTo>
                    <a:pt x="7136" y="6790"/>
                    <a:pt x="7134" y="6788"/>
                    <a:pt x="7132" y="6787"/>
                  </a:cubicBezTo>
                  <a:cubicBezTo>
                    <a:pt x="7117" y="6778"/>
                    <a:pt x="7102" y="6768"/>
                    <a:pt x="7087" y="6759"/>
                  </a:cubicBezTo>
                  <a:cubicBezTo>
                    <a:pt x="7082" y="6755"/>
                    <a:pt x="7076" y="6752"/>
                    <a:pt x="7070" y="6748"/>
                  </a:cubicBezTo>
                  <a:cubicBezTo>
                    <a:pt x="7046" y="6733"/>
                    <a:pt x="7023" y="6717"/>
                    <a:pt x="7000" y="6702"/>
                  </a:cubicBezTo>
                  <a:cubicBezTo>
                    <a:pt x="6997" y="6700"/>
                    <a:pt x="6993" y="6698"/>
                    <a:pt x="6990" y="6695"/>
                  </a:cubicBezTo>
                  <a:cubicBezTo>
                    <a:pt x="6983" y="6691"/>
                    <a:pt x="6976" y="6686"/>
                    <a:pt x="6969" y="6681"/>
                  </a:cubicBezTo>
                  <a:cubicBezTo>
                    <a:pt x="6962" y="6676"/>
                    <a:pt x="6955" y="6671"/>
                    <a:pt x="6948" y="6667"/>
                  </a:cubicBezTo>
                  <a:cubicBezTo>
                    <a:pt x="6922" y="6648"/>
                    <a:pt x="6896" y="6630"/>
                    <a:pt x="6871" y="6611"/>
                  </a:cubicBezTo>
                  <a:cubicBezTo>
                    <a:pt x="6862" y="6604"/>
                    <a:pt x="6853" y="6597"/>
                    <a:pt x="6844" y="6591"/>
                  </a:cubicBezTo>
                  <a:cubicBezTo>
                    <a:pt x="6817" y="6571"/>
                    <a:pt x="6791" y="6551"/>
                    <a:pt x="6766" y="6530"/>
                  </a:cubicBezTo>
                  <a:cubicBezTo>
                    <a:pt x="6761" y="6526"/>
                    <a:pt x="6756" y="6522"/>
                    <a:pt x="6751" y="6519"/>
                  </a:cubicBezTo>
                  <a:cubicBezTo>
                    <a:pt x="6744" y="6513"/>
                    <a:pt x="6738" y="6508"/>
                    <a:pt x="6731" y="6502"/>
                  </a:cubicBezTo>
                  <a:cubicBezTo>
                    <a:pt x="6728" y="6499"/>
                    <a:pt x="6724" y="6496"/>
                    <a:pt x="6721" y="6493"/>
                  </a:cubicBezTo>
                  <a:cubicBezTo>
                    <a:pt x="6701" y="6477"/>
                    <a:pt x="6682" y="6461"/>
                    <a:pt x="6663" y="6444"/>
                  </a:cubicBezTo>
                  <a:cubicBezTo>
                    <a:pt x="6656" y="6438"/>
                    <a:pt x="6650" y="6432"/>
                    <a:pt x="6643" y="6427"/>
                  </a:cubicBezTo>
                  <a:cubicBezTo>
                    <a:pt x="6621" y="6407"/>
                    <a:pt x="6599" y="6387"/>
                    <a:pt x="6578" y="6367"/>
                  </a:cubicBezTo>
                  <a:cubicBezTo>
                    <a:pt x="6570" y="6359"/>
                    <a:pt x="6562" y="6352"/>
                    <a:pt x="6554" y="6344"/>
                  </a:cubicBezTo>
                  <a:cubicBezTo>
                    <a:pt x="6536" y="6326"/>
                    <a:pt x="6519" y="6308"/>
                    <a:pt x="6501" y="6291"/>
                  </a:cubicBezTo>
                  <a:cubicBezTo>
                    <a:pt x="6497" y="6286"/>
                    <a:pt x="6493" y="6282"/>
                    <a:pt x="6489" y="6278"/>
                  </a:cubicBezTo>
                  <a:cubicBezTo>
                    <a:pt x="6489" y="6278"/>
                    <a:pt x="6489" y="6321"/>
                    <a:pt x="6488" y="6321"/>
                  </a:cubicBezTo>
                  <a:cubicBezTo>
                    <a:pt x="6485" y="6317"/>
                    <a:pt x="6481" y="6354"/>
                    <a:pt x="6478" y="6354"/>
                  </a:cubicBezTo>
                  <a:cubicBezTo>
                    <a:pt x="6449" y="6198"/>
                    <a:pt x="6422" y="6249"/>
                    <a:pt x="6395" y="6218"/>
                  </a:cubicBezTo>
                  <a:cubicBezTo>
                    <a:pt x="6391" y="6213"/>
                    <a:pt x="6388" y="6187"/>
                    <a:pt x="6384" y="6183"/>
                  </a:cubicBezTo>
                  <a:cubicBezTo>
                    <a:pt x="6322" y="6110"/>
                    <a:pt x="6266" y="6023"/>
                    <a:pt x="6217" y="5944"/>
                  </a:cubicBezTo>
                  <a:cubicBezTo>
                    <a:pt x="6214" y="5941"/>
                    <a:pt x="6212" y="5932"/>
                    <a:pt x="6210" y="5928"/>
                  </a:cubicBezTo>
                  <a:cubicBezTo>
                    <a:pt x="6186" y="5890"/>
                    <a:pt x="6164" y="5849"/>
                    <a:pt x="6143" y="5809"/>
                  </a:cubicBezTo>
                  <a:cubicBezTo>
                    <a:pt x="6140" y="5804"/>
                    <a:pt x="6137" y="5797"/>
                    <a:pt x="6134" y="5792"/>
                  </a:cubicBezTo>
                  <a:cubicBezTo>
                    <a:pt x="6114" y="5752"/>
                    <a:pt x="6094" y="5711"/>
                    <a:pt x="6077" y="5670"/>
                  </a:cubicBezTo>
                  <a:cubicBezTo>
                    <a:pt x="6076" y="5667"/>
                    <a:pt x="6074" y="5664"/>
                    <a:pt x="6073" y="5660"/>
                  </a:cubicBezTo>
                  <a:cubicBezTo>
                    <a:pt x="6056" y="5619"/>
                    <a:pt x="6040" y="5577"/>
                    <a:pt x="6026" y="5534"/>
                  </a:cubicBezTo>
                  <a:cubicBezTo>
                    <a:pt x="6025" y="5532"/>
                    <a:pt x="6025" y="5530"/>
                    <a:pt x="6024" y="5529"/>
                  </a:cubicBezTo>
                  <a:cubicBezTo>
                    <a:pt x="6011" y="5486"/>
                    <a:pt x="5999" y="5316"/>
                    <a:pt x="5988" y="5272"/>
                  </a:cubicBezTo>
                  <a:cubicBezTo>
                    <a:pt x="5988" y="5269"/>
                    <a:pt x="5986" y="5134"/>
                    <a:pt x="5986" y="5134"/>
                  </a:cubicBezTo>
                  <a:cubicBezTo>
                    <a:pt x="5986" y="5134"/>
                    <a:pt x="5986" y="5134"/>
                    <a:pt x="5986" y="5134"/>
                  </a:cubicBezTo>
                  <a:cubicBezTo>
                    <a:pt x="5926" y="4882"/>
                    <a:pt x="5928" y="4714"/>
                    <a:pt x="6010" y="4406"/>
                  </a:cubicBezTo>
                  <a:cubicBezTo>
                    <a:pt x="7233" y="4090"/>
                    <a:pt x="8425" y="4074"/>
                    <a:pt x="9759" y="4052"/>
                  </a:cubicBezTo>
                  <a:cubicBezTo>
                    <a:pt x="9900" y="1868"/>
                    <a:pt x="10208" y="1"/>
                    <a:pt x="10588" y="0"/>
                  </a:cubicBezTo>
                  <a:cubicBezTo>
                    <a:pt x="10969" y="-2"/>
                    <a:pt x="11323" y="1911"/>
                    <a:pt x="11519" y="4093"/>
                  </a:cubicBezTo>
                  <a:cubicBezTo>
                    <a:pt x="12853" y="4105"/>
                    <a:pt x="14047" y="4074"/>
                    <a:pt x="15278" y="4381"/>
                  </a:cubicBezTo>
                  <a:cubicBezTo>
                    <a:pt x="15367" y="4687"/>
                    <a:pt x="15377" y="4882"/>
                    <a:pt x="15323" y="5134"/>
                  </a:cubicBezTo>
                  <a:cubicBezTo>
                    <a:pt x="15323" y="5134"/>
                    <a:pt x="15323" y="5134"/>
                    <a:pt x="15324" y="5134"/>
                  </a:cubicBezTo>
                  <a:cubicBezTo>
                    <a:pt x="15323" y="5134"/>
                    <a:pt x="15322" y="5250"/>
                    <a:pt x="15321" y="5254"/>
                  </a:cubicBezTo>
                  <a:cubicBezTo>
                    <a:pt x="15312" y="5298"/>
                    <a:pt x="15301" y="5395"/>
                    <a:pt x="15288" y="5438"/>
                  </a:cubicBezTo>
                  <a:cubicBezTo>
                    <a:pt x="15288" y="5440"/>
                    <a:pt x="15287" y="5469"/>
                    <a:pt x="15287" y="5470"/>
                  </a:cubicBezTo>
                  <a:cubicBezTo>
                    <a:pt x="15274" y="5513"/>
                    <a:pt x="15259" y="5569"/>
                    <a:pt x="15243" y="5611"/>
                  </a:cubicBezTo>
                  <a:cubicBezTo>
                    <a:pt x="15242" y="5614"/>
                    <a:pt x="15240" y="5625"/>
                    <a:pt x="15239" y="5627"/>
                  </a:cubicBezTo>
                  <a:cubicBezTo>
                    <a:pt x="15223" y="5668"/>
                    <a:pt x="15205" y="5712"/>
                    <a:pt x="15185" y="5752"/>
                  </a:cubicBezTo>
                  <a:cubicBezTo>
                    <a:pt x="15182" y="5757"/>
                    <a:pt x="15179" y="5765"/>
                    <a:pt x="15177" y="5771"/>
                  </a:cubicBezTo>
                  <a:cubicBezTo>
                    <a:pt x="15157" y="5809"/>
                    <a:pt x="15136" y="5849"/>
                    <a:pt x="15113" y="5887"/>
                  </a:cubicBezTo>
                  <a:cubicBezTo>
                    <a:pt x="15111" y="5891"/>
                    <a:pt x="15108" y="5896"/>
                    <a:pt x="15106" y="5899"/>
                  </a:cubicBezTo>
                  <a:cubicBezTo>
                    <a:pt x="15082" y="5938"/>
                    <a:pt x="15057" y="5978"/>
                    <a:pt x="15030" y="6016"/>
                  </a:cubicBezTo>
                  <a:cubicBezTo>
                    <a:pt x="15030" y="6016"/>
                    <a:pt x="15030" y="6016"/>
                    <a:pt x="15030" y="6016"/>
                  </a:cubicBezTo>
                  <a:cubicBezTo>
                    <a:pt x="15003" y="6054"/>
                    <a:pt x="14975" y="6091"/>
                    <a:pt x="14945" y="6127"/>
                  </a:cubicBezTo>
                  <a:cubicBezTo>
                    <a:pt x="14941" y="6132"/>
                    <a:pt x="14933" y="6119"/>
                    <a:pt x="14929" y="6124"/>
                  </a:cubicBezTo>
                  <a:cubicBezTo>
                    <a:pt x="14903" y="6155"/>
                    <a:pt x="14845" y="6198"/>
                    <a:pt x="14845" y="6198"/>
                  </a:cubicBezTo>
                  <a:lnTo>
                    <a:pt x="14845" y="6184"/>
                  </a:lnTo>
                  <a:cubicBezTo>
                    <a:pt x="14845" y="6184"/>
                    <a:pt x="14846" y="6142"/>
                    <a:pt x="14843" y="6142"/>
                  </a:cubicBezTo>
                  <a:cubicBezTo>
                    <a:pt x="14843" y="6142"/>
                    <a:pt x="14843" y="6142"/>
                    <a:pt x="14843" y="6142"/>
                  </a:cubicBezTo>
                  <a:cubicBezTo>
                    <a:pt x="14839" y="6142"/>
                    <a:pt x="14834" y="6203"/>
                    <a:pt x="14829" y="6209"/>
                  </a:cubicBezTo>
                  <a:cubicBezTo>
                    <a:pt x="14813" y="6226"/>
                    <a:pt x="14796" y="6269"/>
                    <a:pt x="14778" y="6287"/>
                  </a:cubicBezTo>
                  <a:cubicBezTo>
                    <a:pt x="14771" y="6294"/>
                    <a:pt x="14763" y="6315"/>
                    <a:pt x="14756" y="6322"/>
                  </a:cubicBezTo>
                  <a:cubicBezTo>
                    <a:pt x="14747" y="6331"/>
                    <a:pt x="14738" y="6347"/>
                    <a:pt x="14728" y="6355"/>
                  </a:cubicBezTo>
                  <a:cubicBezTo>
                    <a:pt x="14728" y="6356"/>
                    <a:pt x="14727" y="6360"/>
                    <a:pt x="14726" y="6360"/>
                  </a:cubicBezTo>
                  <a:cubicBezTo>
                    <a:pt x="14715" y="6371"/>
                    <a:pt x="14703" y="6383"/>
                    <a:pt x="14692" y="6394"/>
                  </a:cubicBezTo>
                  <a:cubicBezTo>
                    <a:pt x="14685" y="6400"/>
                    <a:pt x="14679" y="6407"/>
                    <a:pt x="14673" y="6413"/>
                  </a:cubicBezTo>
                  <a:cubicBezTo>
                    <a:pt x="14655" y="6428"/>
                    <a:pt x="14637" y="6445"/>
                    <a:pt x="14618" y="6461"/>
                  </a:cubicBezTo>
                  <a:cubicBezTo>
                    <a:pt x="14614" y="6465"/>
                    <a:pt x="14609" y="6469"/>
                    <a:pt x="14604" y="6473"/>
                  </a:cubicBezTo>
                  <a:cubicBezTo>
                    <a:pt x="14598" y="6478"/>
                    <a:pt x="14592" y="6484"/>
                    <a:pt x="14586" y="6489"/>
                  </a:cubicBezTo>
                  <a:cubicBezTo>
                    <a:pt x="14582" y="6492"/>
                    <a:pt x="14577" y="6496"/>
                    <a:pt x="14572" y="6500"/>
                  </a:cubicBezTo>
                  <a:cubicBezTo>
                    <a:pt x="14547" y="6521"/>
                    <a:pt x="14521" y="6541"/>
                    <a:pt x="14495" y="6561"/>
                  </a:cubicBezTo>
                  <a:cubicBezTo>
                    <a:pt x="14491" y="6565"/>
                    <a:pt x="14487" y="6568"/>
                    <a:pt x="14483" y="6571"/>
                  </a:cubicBezTo>
                  <a:cubicBezTo>
                    <a:pt x="14483" y="6571"/>
                    <a:pt x="14482" y="6572"/>
                    <a:pt x="14482" y="6572"/>
                  </a:cubicBezTo>
                  <a:cubicBezTo>
                    <a:pt x="14478" y="6575"/>
                    <a:pt x="14473" y="6578"/>
                    <a:pt x="14469" y="6581"/>
                  </a:cubicBezTo>
                  <a:cubicBezTo>
                    <a:pt x="14444" y="6600"/>
                    <a:pt x="14419" y="6619"/>
                    <a:pt x="14393" y="6638"/>
                  </a:cubicBezTo>
                  <a:cubicBezTo>
                    <a:pt x="14386" y="6642"/>
                    <a:pt x="14379" y="6647"/>
                    <a:pt x="14373" y="6652"/>
                  </a:cubicBezTo>
                  <a:cubicBezTo>
                    <a:pt x="14366" y="6657"/>
                    <a:pt x="14360" y="6661"/>
                    <a:pt x="14353" y="6666"/>
                  </a:cubicBezTo>
                  <a:cubicBezTo>
                    <a:pt x="14348" y="6669"/>
                    <a:pt x="14343" y="6672"/>
                    <a:pt x="14339" y="6675"/>
                  </a:cubicBezTo>
                  <a:cubicBezTo>
                    <a:pt x="14317" y="6691"/>
                    <a:pt x="14295" y="6705"/>
                    <a:pt x="14273" y="6720"/>
                  </a:cubicBezTo>
                  <a:cubicBezTo>
                    <a:pt x="14267" y="6724"/>
                    <a:pt x="14261" y="6728"/>
                    <a:pt x="14255" y="6732"/>
                  </a:cubicBezTo>
                  <a:cubicBezTo>
                    <a:pt x="14242" y="6740"/>
                    <a:pt x="14229" y="6749"/>
                    <a:pt x="14216" y="6757"/>
                  </a:cubicBezTo>
                  <a:cubicBezTo>
                    <a:pt x="14212" y="6760"/>
                    <a:pt x="14208" y="6762"/>
                    <a:pt x="14204" y="6764"/>
                  </a:cubicBezTo>
                  <a:cubicBezTo>
                    <a:pt x="14193" y="6771"/>
                    <a:pt x="14181" y="6779"/>
                    <a:pt x="14170" y="6786"/>
                  </a:cubicBezTo>
                  <a:cubicBezTo>
                    <a:pt x="14169" y="6786"/>
                    <a:pt x="14168" y="6787"/>
                    <a:pt x="14167" y="6788"/>
                  </a:cubicBezTo>
                  <a:cubicBezTo>
                    <a:pt x="14456" y="6824"/>
                    <a:pt x="14723" y="6866"/>
                    <a:pt x="14962" y="6913"/>
                  </a:cubicBezTo>
                  <a:cubicBezTo>
                    <a:pt x="15239" y="7366"/>
                    <a:pt x="15516" y="7927"/>
                    <a:pt x="15758" y="8620"/>
                  </a:cubicBezTo>
                  <a:cubicBezTo>
                    <a:pt x="15739" y="8567"/>
                    <a:pt x="15720" y="8513"/>
                    <a:pt x="15701" y="8461"/>
                  </a:cubicBezTo>
                  <a:cubicBezTo>
                    <a:pt x="17306" y="7748"/>
                    <a:pt x="18166" y="6845"/>
                    <a:pt x="18747" y="5683"/>
                  </a:cubicBezTo>
                  <a:cubicBezTo>
                    <a:pt x="19694" y="3789"/>
                    <a:pt x="19463" y="1034"/>
                    <a:pt x="20006" y="1032"/>
                  </a:cubicBezTo>
                  <a:cubicBezTo>
                    <a:pt x="20549" y="1030"/>
                    <a:pt x="21412" y="2619"/>
                    <a:pt x="21263" y="5723"/>
                  </a:cubicBezTo>
                  <a:close/>
                  <a:moveTo>
                    <a:pt x="21263" y="5723"/>
                  </a:moveTo>
                </a:path>
              </a:pathLst>
            </a:custGeom>
            <a:solidFill>
              <a:srgbClr val="000000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>
                      <a:alpha val="9804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25" name="AutoShape 83"/>
            <p:cNvSpPr>
              <a:spLocks/>
            </p:cNvSpPr>
            <p:nvPr/>
          </p:nvSpPr>
          <p:spPr bwMode="auto">
            <a:xfrm>
              <a:off x="22669500" y="8077200"/>
              <a:ext cx="1068388" cy="730250"/>
            </a:xfrm>
            <a:custGeom>
              <a:avLst/>
              <a:gdLst>
                <a:gd name="T0" fmla="*/ 2147483647 w 19504"/>
                <a:gd name="T1" fmla="*/ 1329193 h 21517"/>
                <a:gd name="T2" fmla="*/ 1215499123 w 19504"/>
                <a:gd name="T3" fmla="*/ 2147483647 h 21517"/>
                <a:gd name="T4" fmla="*/ 2147483647 w 19504"/>
                <a:gd name="T5" fmla="*/ 2147483647 h 21517"/>
                <a:gd name="T6" fmla="*/ 2147483647 w 19504"/>
                <a:gd name="T7" fmla="*/ 2147483647 h 21517"/>
                <a:gd name="T8" fmla="*/ 2147483647 w 19504"/>
                <a:gd name="T9" fmla="*/ 1329193 h 21517"/>
                <a:gd name="T10" fmla="*/ 2147483647 w 19504"/>
                <a:gd name="T11" fmla="*/ 1329193 h 2151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504" h="21517">
                  <a:moveTo>
                    <a:pt x="9820" y="1"/>
                  </a:moveTo>
                  <a:cubicBezTo>
                    <a:pt x="5312" y="-49"/>
                    <a:pt x="-1008" y="6404"/>
                    <a:pt x="135" y="18954"/>
                  </a:cubicBezTo>
                  <a:cubicBezTo>
                    <a:pt x="3215" y="21264"/>
                    <a:pt x="6197" y="21472"/>
                    <a:pt x="9728" y="21512"/>
                  </a:cubicBezTo>
                  <a:cubicBezTo>
                    <a:pt x="13258" y="21551"/>
                    <a:pt x="16241" y="21409"/>
                    <a:pt x="19341" y="19168"/>
                  </a:cubicBezTo>
                  <a:cubicBezTo>
                    <a:pt x="20592" y="6645"/>
                    <a:pt x="14328" y="52"/>
                    <a:pt x="9820" y="1"/>
                  </a:cubicBezTo>
                  <a:close/>
                  <a:moveTo>
                    <a:pt x="9820" y="1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26" name="AutoShape 84"/>
            <p:cNvSpPr>
              <a:spLocks/>
            </p:cNvSpPr>
            <p:nvPr/>
          </p:nvSpPr>
          <p:spPr bwMode="auto">
            <a:xfrm>
              <a:off x="22682200" y="8077200"/>
              <a:ext cx="1060450" cy="538163"/>
            </a:xfrm>
            <a:custGeom>
              <a:avLst/>
              <a:gdLst>
                <a:gd name="T0" fmla="*/ 2147483647 w 21600"/>
                <a:gd name="T1" fmla="*/ 0 h 21493"/>
                <a:gd name="T2" fmla="*/ 0 w 21600"/>
                <a:gd name="T3" fmla="*/ 2147483647 h 21493"/>
                <a:gd name="T4" fmla="*/ 2147483647 w 21600"/>
                <a:gd name="T5" fmla="*/ 2147483647 h 21493"/>
                <a:gd name="T6" fmla="*/ 2147483647 w 21600"/>
                <a:gd name="T7" fmla="*/ 2147483647 h 21493"/>
                <a:gd name="T8" fmla="*/ 2147483647 w 21600"/>
                <a:gd name="T9" fmla="*/ 0 h 21493"/>
                <a:gd name="T10" fmla="*/ 2147483647 w 21600"/>
                <a:gd name="T11" fmla="*/ 0 h 21493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493">
                  <a:moveTo>
                    <a:pt x="10866" y="0"/>
                  </a:moveTo>
                  <a:cubicBezTo>
                    <a:pt x="6574" y="-57"/>
                    <a:pt x="810" y="6300"/>
                    <a:pt x="0" y="18734"/>
                  </a:cubicBezTo>
                  <a:cubicBezTo>
                    <a:pt x="3411" y="20837"/>
                    <a:pt x="6867" y="21437"/>
                    <a:pt x="10790" y="21490"/>
                  </a:cubicBezTo>
                  <a:cubicBezTo>
                    <a:pt x="14715" y="21543"/>
                    <a:pt x="18175" y="21037"/>
                    <a:pt x="21600" y="19027"/>
                  </a:cubicBezTo>
                  <a:cubicBezTo>
                    <a:pt x="20878" y="6573"/>
                    <a:pt x="15159" y="59"/>
                    <a:pt x="10866" y="0"/>
                  </a:cubicBezTo>
                  <a:close/>
                  <a:moveTo>
                    <a:pt x="10866" y="0"/>
                  </a:moveTo>
                </a:path>
              </a:pathLst>
            </a:custGeom>
            <a:solidFill>
              <a:srgbClr val="91939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27" name="AutoShape 85"/>
            <p:cNvSpPr>
              <a:spLocks/>
            </p:cNvSpPr>
            <p:nvPr/>
          </p:nvSpPr>
          <p:spPr bwMode="auto">
            <a:xfrm>
              <a:off x="22733000" y="8077200"/>
              <a:ext cx="950913" cy="342900"/>
            </a:xfrm>
            <a:custGeom>
              <a:avLst/>
              <a:gdLst>
                <a:gd name="T0" fmla="*/ 2147483647 w 21600"/>
                <a:gd name="T1" fmla="*/ 65340 h 21464"/>
                <a:gd name="T2" fmla="*/ 0 w 21600"/>
                <a:gd name="T3" fmla="*/ 1181192042 h 21464"/>
                <a:gd name="T4" fmla="*/ 2147483647 w 21600"/>
                <a:gd name="T5" fmla="*/ 1397707656 h 21464"/>
                <a:gd name="T6" fmla="*/ 2147483647 w 21600"/>
                <a:gd name="T7" fmla="*/ 1207898208 h 21464"/>
                <a:gd name="T8" fmla="*/ 2147483647 w 21600"/>
                <a:gd name="T9" fmla="*/ 65340 h 21464"/>
                <a:gd name="T10" fmla="*/ 2147483647 w 21600"/>
                <a:gd name="T11" fmla="*/ 65340 h 2146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464">
                  <a:moveTo>
                    <a:pt x="10846" y="1"/>
                  </a:moveTo>
                  <a:cubicBezTo>
                    <a:pt x="7085" y="-69"/>
                    <a:pt x="2311" y="6061"/>
                    <a:pt x="0" y="18134"/>
                  </a:cubicBezTo>
                  <a:cubicBezTo>
                    <a:pt x="3405" y="20627"/>
                    <a:pt x="6892" y="21382"/>
                    <a:pt x="10793" y="21458"/>
                  </a:cubicBezTo>
                  <a:cubicBezTo>
                    <a:pt x="14693" y="21531"/>
                    <a:pt x="18182" y="20910"/>
                    <a:pt x="21600" y="18544"/>
                  </a:cubicBezTo>
                  <a:cubicBezTo>
                    <a:pt x="19350" y="6386"/>
                    <a:pt x="14607" y="72"/>
                    <a:pt x="10846" y="1"/>
                  </a:cubicBezTo>
                  <a:close/>
                  <a:moveTo>
                    <a:pt x="10846" y="1"/>
                  </a:moveTo>
                </a:path>
              </a:pathLst>
            </a:custGeom>
            <a:solidFill>
              <a:srgbClr val="A5A8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28" name="AutoShape 86"/>
            <p:cNvSpPr>
              <a:spLocks/>
            </p:cNvSpPr>
            <p:nvPr/>
          </p:nvSpPr>
          <p:spPr bwMode="auto">
            <a:xfrm>
              <a:off x="22567900" y="5232400"/>
              <a:ext cx="1303338" cy="3060700"/>
            </a:xfrm>
            <a:custGeom>
              <a:avLst/>
              <a:gdLst>
                <a:gd name="T0" fmla="*/ 2147483647 w 21395"/>
                <a:gd name="T1" fmla="*/ 0 h 21591"/>
                <a:gd name="T2" fmla="*/ 41370123 w 21395"/>
                <a:gd name="T3" fmla="*/ 2147483647 h 21591"/>
                <a:gd name="T4" fmla="*/ 2147483647 w 21395"/>
                <a:gd name="T5" fmla="*/ 2147483647 h 21591"/>
                <a:gd name="T6" fmla="*/ 2147483647 w 21395"/>
                <a:gd name="T7" fmla="*/ 2147483647 h 21591"/>
                <a:gd name="T8" fmla="*/ 2147483647 w 21395"/>
                <a:gd name="T9" fmla="*/ 2147483647 h 21591"/>
                <a:gd name="T10" fmla="*/ 2147483647 w 21395"/>
                <a:gd name="T11" fmla="*/ 2147483647 h 21591"/>
                <a:gd name="T12" fmla="*/ 2147483647 w 21395"/>
                <a:gd name="T13" fmla="*/ 0 h 21591"/>
                <a:gd name="T14" fmla="*/ 2147483647 w 21395"/>
                <a:gd name="T15" fmla="*/ 0 h 215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395" h="21591">
                  <a:moveTo>
                    <a:pt x="10889" y="0"/>
                  </a:moveTo>
                  <a:cubicBezTo>
                    <a:pt x="10889" y="0"/>
                    <a:pt x="137" y="3488"/>
                    <a:pt x="3" y="11826"/>
                  </a:cubicBezTo>
                  <a:cubicBezTo>
                    <a:pt x="-72" y="16471"/>
                    <a:pt x="1231" y="19348"/>
                    <a:pt x="2555" y="21103"/>
                  </a:cubicBezTo>
                  <a:cubicBezTo>
                    <a:pt x="4451" y="21401"/>
                    <a:pt x="7254" y="21581"/>
                    <a:pt x="10542" y="21590"/>
                  </a:cubicBezTo>
                  <a:cubicBezTo>
                    <a:pt x="13829" y="21600"/>
                    <a:pt x="16638" y="21437"/>
                    <a:pt x="18543" y="21151"/>
                  </a:cubicBezTo>
                  <a:cubicBezTo>
                    <a:pt x="19924" y="19403"/>
                    <a:pt x="21319" y="16535"/>
                    <a:pt x="21394" y="11890"/>
                  </a:cubicBezTo>
                  <a:cubicBezTo>
                    <a:pt x="21528" y="3552"/>
                    <a:pt x="10889" y="0"/>
                    <a:pt x="10889" y="0"/>
                  </a:cubicBezTo>
                  <a:close/>
                  <a:moveTo>
                    <a:pt x="10889" y="0"/>
                  </a:moveTo>
                </a:path>
              </a:pathLst>
            </a:custGeom>
            <a:solidFill>
              <a:srgbClr val="CFD1D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29" name="AutoShape 87"/>
            <p:cNvSpPr>
              <a:spLocks/>
            </p:cNvSpPr>
            <p:nvPr/>
          </p:nvSpPr>
          <p:spPr bwMode="auto">
            <a:xfrm>
              <a:off x="22885400" y="5232400"/>
              <a:ext cx="688975" cy="447675"/>
            </a:xfrm>
            <a:custGeom>
              <a:avLst/>
              <a:gdLst>
                <a:gd name="T0" fmla="*/ 2147483647 w 21600"/>
                <a:gd name="T1" fmla="*/ 0 h 21564"/>
                <a:gd name="T2" fmla="*/ 0 w 21600"/>
                <a:gd name="T3" fmla="*/ 2147483647 h 21564"/>
                <a:gd name="T4" fmla="*/ 2147483647 w 21600"/>
                <a:gd name="T5" fmla="*/ 2147483647 h 21564"/>
                <a:gd name="T6" fmla="*/ 2147483647 w 21600"/>
                <a:gd name="T7" fmla="*/ 2147483647 h 21564"/>
                <a:gd name="T8" fmla="*/ 2147483647 w 21600"/>
                <a:gd name="T9" fmla="*/ 0 h 21564"/>
                <a:gd name="T10" fmla="*/ 2147483647 w 21600"/>
                <a:gd name="T11" fmla="*/ 0 h 2156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564">
                  <a:moveTo>
                    <a:pt x="10893" y="0"/>
                  </a:moveTo>
                  <a:cubicBezTo>
                    <a:pt x="10893" y="0"/>
                    <a:pt x="5361" y="6399"/>
                    <a:pt x="0" y="20490"/>
                  </a:cubicBezTo>
                  <a:cubicBezTo>
                    <a:pt x="3483" y="21153"/>
                    <a:pt x="7094" y="21521"/>
                    <a:pt x="10797" y="21561"/>
                  </a:cubicBezTo>
                  <a:cubicBezTo>
                    <a:pt x="14497" y="21600"/>
                    <a:pt x="18112" y="21308"/>
                    <a:pt x="21600" y="20719"/>
                  </a:cubicBezTo>
                  <a:cubicBezTo>
                    <a:pt x="16367" y="6516"/>
                    <a:pt x="10893" y="0"/>
                    <a:pt x="10893" y="0"/>
                  </a:cubicBezTo>
                  <a:close/>
                  <a:moveTo>
                    <a:pt x="10893" y="0"/>
                  </a:moveTo>
                </a:path>
              </a:pathLst>
            </a:custGeom>
            <a:solidFill>
              <a:srgbClr val="EF0A6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0" name="AutoShape 88"/>
            <p:cNvSpPr>
              <a:spLocks/>
            </p:cNvSpPr>
            <p:nvPr/>
          </p:nvSpPr>
          <p:spPr bwMode="auto">
            <a:xfrm>
              <a:off x="22567900" y="6464300"/>
              <a:ext cx="1303338" cy="1008063"/>
            </a:xfrm>
            <a:custGeom>
              <a:avLst/>
              <a:gdLst>
                <a:gd name="T0" fmla="*/ 2147483647 w 21565"/>
                <a:gd name="T1" fmla="*/ 873276312 h 21568"/>
                <a:gd name="T2" fmla="*/ 2147483647 w 21565"/>
                <a:gd name="T3" fmla="*/ 2147483647 h 21568"/>
                <a:gd name="T4" fmla="*/ 2147483647 w 21565"/>
                <a:gd name="T5" fmla="*/ 0 h 21568"/>
                <a:gd name="T6" fmla="*/ 39956965 w 21565"/>
                <a:gd name="T7" fmla="*/ 2147483647 h 21568"/>
                <a:gd name="T8" fmla="*/ 2147483647 w 21565"/>
                <a:gd name="T9" fmla="*/ 2147483647 h 21568"/>
                <a:gd name="T10" fmla="*/ 2147483647 w 21565"/>
                <a:gd name="T11" fmla="*/ 2147483647 h 21568"/>
                <a:gd name="T12" fmla="*/ 2147483647 w 21565"/>
                <a:gd name="T13" fmla="*/ 2147483647 h 21568"/>
                <a:gd name="T14" fmla="*/ 2147483647 w 21565"/>
                <a:gd name="T15" fmla="*/ 2147483647 h 21568"/>
                <a:gd name="T16" fmla="*/ 2147483647 w 21565"/>
                <a:gd name="T17" fmla="*/ 873276312 h 21568"/>
                <a:gd name="T18" fmla="*/ 2147483647 w 21565"/>
                <a:gd name="T19" fmla="*/ 873276312 h 2156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565" h="21568">
                  <a:moveTo>
                    <a:pt x="21070" y="183"/>
                  </a:moveTo>
                  <a:cubicBezTo>
                    <a:pt x="17899" y="1069"/>
                    <a:pt x="14442" y="1541"/>
                    <a:pt x="10826" y="1509"/>
                  </a:cubicBezTo>
                  <a:cubicBezTo>
                    <a:pt x="7211" y="1476"/>
                    <a:pt x="3759" y="942"/>
                    <a:pt x="598" y="0"/>
                  </a:cubicBezTo>
                  <a:cubicBezTo>
                    <a:pt x="238" y="2906"/>
                    <a:pt x="21" y="6074"/>
                    <a:pt x="3" y="9514"/>
                  </a:cubicBezTo>
                  <a:cubicBezTo>
                    <a:pt x="-18" y="13396"/>
                    <a:pt x="67" y="16871"/>
                    <a:pt x="229" y="19979"/>
                  </a:cubicBezTo>
                  <a:cubicBezTo>
                    <a:pt x="3461" y="20971"/>
                    <a:pt x="7003" y="21534"/>
                    <a:pt x="10719" y="21567"/>
                  </a:cubicBezTo>
                  <a:cubicBezTo>
                    <a:pt x="14436" y="21600"/>
                    <a:pt x="17983" y="21101"/>
                    <a:pt x="21226" y="20167"/>
                  </a:cubicBezTo>
                  <a:cubicBezTo>
                    <a:pt x="21421" y="17062"/>
                    <a:pt x="21543" y="13589"/>
                    <a:pt x="21564" y="9707"/>
                  </a:cubicBezTo>
                  <a:cubicBezTo>
                    <a:pt x="21582" y="6266"/>
                    <a:pt x="21399" y="3096"/>
                    <a:pt x="21070" y="183"/>
                  </a:cubicBezTo>
                  <a:close/>
                  <a:moveTo>
                    <a:pt x="21070" y="183"/>
                  </a:moveTo>
                </a:path>
              </a:pathLst>
            </a:custGeom>
            <a:solidFill>
              <a:srgbClr val="E6E6E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1" name="AutoShape 89"/>
            <p:cNvSpPr>
              <a:spLocks/>
            </p:cNvSpPr>
            <p:nvPr/>
          </p:nvSpPr>
          <p:spPr bwMode="auto">
            <a:xfrm>
              <a:off x="23215600" y="5232400"/>
              <a:ext cx="660400" cy="3060700"/>
            </a:xfrm>
            <a:custGeom>
              <a:avLst/>
              <a:gdLst>
                <a:gd name="T0" fmla="*/ 627567894 w 21338"/>
                <a:gd name="T1" fmla="*/ 0 h 21591"/>
                <a:gd name="T2" fmla="*/ 627567894 w 21338"/>
                <a:gd name="T3" fmla="*/ 0 h 21591"/>
                <a:gd name="T4" fmla="*/ 0 w 21338"/>
                <a:gd name="T5" fmla="*/ 2147483647 h 21591"/>
                <a:gd name="T6" fmla="*/ 918612 w 21338"/>
                <a:gd name="T7" fmla="*/ 2147483647 h 21591"/>
                <a:gd name="T8" fmla="*/ 2147483647 w 21338"/>
                <a:gd name="T9" fmla="*/ 2147483647 h 21591"/>
                <a:gd name="T10" fmla="*/ 2147483647 w 21338"/>
                <a:gd name="T11" fmla="*/ 2147483647 h 21591"/>
                <a:gd name="T12" fmla="*/ 627567894 w 21338"/>
                <a:gd name="T13" fmla="*/ 0 h 21591"/>
                <a:gd name="T14" fmla="*/ 627567894 w 21338"/>
                <a:gd name="T15" fmla="*/ 0 h 21591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338" h="21591">
                  <a:moveTo>
                    <a:pt x="684" y="0"/>
                  </a:moveTo>
                  <a:lnTo>
                    <a:pt x="684" y="0"/>
                  </a:lnTo>
                  <a:lnTo>
                    <a:pt x="0" y="21590"/>
                  </a:lnTo>
                  <a:cubicBezTo>
                    <a:pt x="1" y="21590"/>
                    <a:pt x="1" y="21590"/>
                    <a:pt x="1" y="21590"/>
                  </a:cubicBezTo>
                  <a:cubicBezTo>
                    <a:pt x="6464" y="21600"/>
                    <a:pt x="11986" y="21437"/>
                    <a:pt x="15731" y="21151"/>
                  </a:cubicBezTo>
                  <a:cubicBezTo>
                    <a:pt x="18447" y="19403"/>
                    <a:pt x="21189" y="16535"/>
                    <a:pt x="21336" y="11890"/>
                  </a:cubicBezTo>
                  <a:cubicBezTo>
                    <a:pt x="21600" y="3552"/>
                    <a:pt x="684" y="0"/>
                    <a:pt x="684" y="0"/>
                  </a:cubicBezTo>
                  <a:close/>
                  <a:moveTo>
                    <a:pt x="684" y="0"/>
                  </a:moveTo>
                </a:path>
              </a:pathLst>
            </a:custGeom>
            <a:solidFill>
              <a:srgbClr val="161C21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2" name="AutoShape 90"/>
            <p:cNvSpPr>
              <a:spLocks/>
            </p:cNvSpPr>
            <p:nvPr/>
          </p:nvSpPr>
          <p:spPr bwMode="auto">
            <a:xfrm>
              <a:off x="22745700" y="5740400"/>
              <a:ext cx="965200" cy="1554163"/>
            </a:xfrm>
            <a:custGeom>
              <a:avLst/>
              <a:gdLst>
                <a:gd name="T0" fmla="*/ 2147483647 w 21598"/>
                <a:gd name="T1" fmla="*/ 2147483647 h 21599"/>
                <a:gd name="T2" fmla="*/ 2147483647 w 21598"/>
                <a:gd name="T3" fmla="*/ 2147483647 h 21599"/>
                <a:gd name="T4" fmla="*/ 2147483647 w 21598"/>
                <a:gd name="T5" fmla="*/ 2147483647 h 21599"/>
                <a:gd name="T6" fmla="*/ 2147483647 w 21598"/>
                <a:gd name="T7" fmla="*/ 2147483647 h 21599"/>
                <a:gd name="T8" fmla="*/ 2147483647 w 21598"/>
                <a:gd name="T9" fmla="*/ 2147483647 h 21599"/>
                <a:gd name="T10" fmla="*/ 2147483647 w 21598"/>
                <a:gd name="T11" fmla="*/ 0 h 21599"/>
                <a:gd name="T12" fmla="*/ 2147483647 w 21598"/>
                <a:gd name="T13" fmla="*/ 2147483647 h 21599"/>
                <a:gd name="T14" fmla="*/ 2147483647 w 21598"/>
                <a:gd name="T15" fmla="*/ 2147483647 h 21599"/>
                <a:gd name="T16" fmla="*/ 2147483647 w 21598"/>
                <a:gd name="T17" fmla="*/ 2147483647 h 21599"/>
                <a:gd name="T18" fmla="*/ 2147483647 w 21598"/>
                <a:gd name="T19" fmla="*/ 0 h 21599"/>
                <a:gd name="T20" fmla="*/ 2147483647 w 21598"/>
                <a:gd name="T21" fmla="*/ 2147483647 h 21599"/>
                <a:gd name="T22" fmla="*/ 2147483647 w 21598"/>
                <a:gd name="T23" fmla="*/ 2147483647 h 21599"/>
                <a:gd name="T24" fmla="*/ 2147483647 w 21598"/>
                <a:gd name="T25" fmla="*/ 2147483647 h 21599"/>
                <a:gd name="T26" fmla="*/ 2147483647 w 21598"/>
                <a:gd name="T27" fmla="*/ 2147483647 h 21599"/>
                <a:gd name="T28" fmla="*/ 2147483647 w 21598"/>
                <a:gd name="T29" fmla="*/ 2147483647 h 21599"/>
                <a:gd name="T30" fmla="*/ 2147483647 w 21598"/>
                <a:gd name="T31" fmla="*/ 2147483647 h 21599"/>
                <a:gd name="T32" fmla="*/ 2147483647 w 21598"/>
                <a:gd name="T33" fmla="*/ 2147483647 h 21599"/>
                <a:gd name="T34" fmla="*/ 2147483647 w 21598"/>
                <a:gd name="T35" fmla="*/ 2147483647 h 21599"/>
                <a:gd name="T36" fmla="*/ 2147483647 w 21598"/>
                <a:gd name="T37" fmla="*/ 2147483647 h 21599"/>
                <a:gd name="T38" fmla="*/ 2147483647 w 21598"/>
                <a:gd name="T39" fmla="*/ 2147483647 h 21599"/>
                <a:gd name="T40" fmla="*/ 2147483647 w 21598"/>
                <a:gd name="T41" fmla="*/ 2147483647 h 21599"/>
                <a:gd name="T42" fmla="*/ 2147483647 w 21598"/>
                <a:gd name="T43" fmla="*/ 2147483647 h 21599"/>
                <a:gd name="T44" fmla="*/ 2147483647 w 21598"/>
                <a:gd name="T45" fmla="*/ 2147483647 h 21599"/>
                <a:gd name="T46" fmla="*/ 2147483647 w 21598"/>
                <a:gd name="T47" fmla="*/ 2147483647 h 21599"/>
                <a:gd name="T48" fmla="*/ 2147483647 w 21598"/>
                <a:gd name="T49" fmla="*/ 2147483647 h 21599"/>
                <a:gd name="T50" fmla="*/ 0 w 21598"/>
                <a:gd name="T51" fmla="*/ 2147483647 h 21599"/>
                <a:gd name="T52" fmla="*/ 1292260554 w 21598"/>
                <a:gd name="T53" fmla="*/ 2147483647 h 21599"/>
                <a:gd name="T54" fmla="*/ 2147483647 w 21598"/>
                <a:gd name="T55" fmla="*/ 2147483647 h 21599"/>
                <a:gd name="T56" fmla="*/ 1312251876 w 21598"/>
                <a:gd name="T57" fmla="*/ 2147483647 h 21599"/>
                <a:gd name="T58" fmla="*/ 0 w 21598"/>
                <a:gd name="T59" fmla="*/ 2147483647 h 21599"/>
                <a:gd name="T60" fmla="*/ 0 w 21598"/>
                <a:gd name="T61" fmla="*/ 2147483647 h 21599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1598" h="21599">
                  <a:moveTo>
                    <a:pt x="9677" y="4101"/>
                  </a:moveTo>
                  <a:cubicBezTo>
                    <a:pt x="9676" y="4213"/>
                    <a:pt x="9822" y="4305"/>
                    <a:pt x="10002" y="4305"/>
                  </a:cubicBezTo>
                  <a:cubicBezTo>
                    <a:pt x="10183" y="4306"/>
                    <a:pt x="10330" y="4216"/>
                    <a:pt x="10332" y="4104"/>
                  </a:cubicBezTo>
                  <a:cubicBezTo>
                    <a:pt x="10333" y="3991"/>
                    <a:pt x="10187" y="3900"/>
                    <a:pt x="10007" y="3899"/>
                  </a:cubicBezTo>
                  <a:cubicBezTo>
                    <a:pt x="9826" y="3898"/>
                    <a:pt x="9679" y="3988"/>
                    <a:pt x="9677" y="4101"/>
                  </a:cubicBezTo>
                  <a:close/>
                  <a:moveTo>
                    <a:pt x="10050" y="0"/>
                  </a:moveTo>
                  <a:cubicBezTo>
                    <a:pt x="9870" y="-1"/>
                    <a:pt x="9722" y="89"/>
                    <a:pt x="9720" y="202"/>
                  </a:cubicBezTo>
                  <a:cubicBezTo>
                    <a:pt x="9719" y="314"/>
                    <a:pt x="9865" y="406"/>
                    <a:pt x="10046" y="406"/>
                  </a:cubicBezTo>
                  <a:cubicBezTo>
                    <a:pt x="10226" y="407"/>
                    <a:pt x="10374" y="317"/>
                    <a:pt x="10375" y="205"/>
                  </a:cubicBezTo>
                  <a:cubicBezTo>
                    <a:pt x="10376" y="92"/>
                    <a:pt x="10231" y="1"/>
                    <a:pt x="10050" y="0"/>
                  </a:cubicBezTo>
                  <a:close/>
                  <a:moveTo>
                    <a:pt x="20943" y="11168"/>
                  </a:moveTo>
                  <a:cubicBezTo>
                    <a:pt x="20942" y="11280"/>
                    <a:pt x="21088" y="11372"/>
                    <a:pt x="21268" y="11372"/>
                  </a:cubicBezTo>
                  <a:cubicBezTo>
                    <a:pt x="21449" y="11373"/>
                    <a:pt x="21597" y="11283"/>
                    <a:pt x="21598" y="11170"/>
                  </a:cubicBezTo>
                  <a:cubicBezTo>
                    <a:pt x="21599" y="11058"/>
                    <a:pt x="21453" y="10966"/>
                    <a:pt x="21273" y="10966"/>
                  </a:cubicBezTo>
                  <a:cubicBezTo>
                    <a:pt x="21092" y="10965"/>
                    <a:pt x="20945" y="11056"/>
                    <a:pt x="20943" y="11168"/>
                  </a:cubicBezTo>
                  <a:close/>
                  <a:moveTo>
                    <a:pt x="9546" y="15906"/>
                  </a:moveTo>
                  <a:cubicBezTo>
                    <a:pt x="9545" y="16018"/>
                    <a:pt x="9690" y="16109"/>
                    <a:pt x="9871" y="16110"/>
                  </a:cubicBezTo>
                  <a:cubicBezTo>
                    <a:pt x="10052" y="16111"/>
                    <a:pt x="10199" y="16021"/>
                    <a:pt x="10200" y="15908"/>
                  </a:cubicBezTo>
                  <a:cubicBezTo>
                    <a:pt x="10202" y="15796"/>
                    <a:pt x="10056" y="15705"/>
                    <a:pt x="9875" y="15704"/>
                  </a:cubicBezTo>
                  <a:cubicBezTo>
                    <a:pt x="9694" y="15703"/>
                    <a:pt x="9547" y="15793"/>
                    <a:pt x="9546" y="15906"/>
                  </a:cubicBezTo>
                  <a:close/>
                  <a:moveTo>
                    <a:pt x="9485" y="21394"/>
                  </a:moveTo>
                  <a:cubicBezTo>
                    <a:pt x="9484" y="21506"/>
                    <a:pt x="9629" y="21598"/>
                    <a:pt x="9810" y="21599"/>
                  </a:cubicBezTo>
                  <a:cubicBezTo>
                    <a:pt x="9990" y="21599"/>
                    <a:pt x="10137" y="21509"/>
                    <a:pt x="10139" y="21396"/>
                  </a:cubicBezTo>
                  <a:cubicBezTo>
                    <a:pt x="10141" y="21284"/>
                    <a:pt x="9995" y="21193"/>
                    <a:pt x="9814" y="21192"/>
                  </a:cubicBezTo>
                  <a:cubicBezTo>
                    <a:pt x="9633" y="21191"/>
                    <a:pt x="9486" y="21281"/>
                    <a:pt x="9485" y="21394"/>
                  </a:cubicBezTo>
                  <a:close/>
                  <a:moveTo>
                    <a:pt x="0" y="11078"/>
                  </a:moveTo>
                  <a:cubicBezTo>
                    <a:pt x="-1" y="11190"/>
                    <a:pt x="144" y="11282"/>
                    <a:pt x="324" y="11282"/>
                  </a:cubicBezTo>
                  <a:cubicBezTo>
                    <a:pt x="505" y="11283"/>
                    <a:pt x="653" y="11193"/>
                    <a:pt x="654" y="11081"/>
                  </a:cubicBezTo>
                  <a:cubicBezTo>
                    <a:pt x="655" y="10968"/>
                    <a:pt x="510" y="10877"/>
                    <a:pt x="329" y="10876"/>
                  </a:cubicBezTo>
                  <a:cubicBezTo>
                    <a:pt x="149" y="10875"/>
                    <a:pt x="1" y="10965"/>
                    <a:pt x="0" y="11078"/>
                  </a:cubicBezTo>
                  <a:close/>
                  <a:moveTo>
                    <a:pt x="0" y="11078"/>
                  </a:moveTo>
                </a:path>
              </a:pathLst>
            </a:custGeom>
            <a:solidFill>
              <a:srgbClr val="BABCB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3" name="AutoShape 91"/>
            <p:cNvSpPr>
              <a:spLocks/>
            </p:cNvSpPr>
            <p:nvPr/>
          </p:nvSpPr>
          <p:spPr bwMode="auto">
            <a:xfrm>
              <a:off x="22669500" y="7454900"/>
              <a:ext cx="1071563" cy="84138"/>
            </a:xfrm>
            <a:custGeom>
              <a:avLst/>
              <a:gdLst>
                <a:gd name="T0" fmla="*/ 2147483647 w 21598"/>
                <a:gd name="T1" fmla="*/ 4132086 h 21575"/>
                <a:gd name="T2" fmla="*/ 2147483647 w 21598"/>
                <a:gd name="T3" fmla="*/ 4990415 h 21575"/>
                <a:gd name="T4" fmla="*/ 2147483647 w 21598"/>
                <a:gd name="T5" fmla="*/ 4143657 h 21575"/>
                <a:gd name="T6" fmla="*/ 2147483647 w 21598"/>
                <a:gd name="T7" fmla="*/ 3284143 h 21575"/>
                <a:gd name="T8" fmla="*/ 2147483647 w 21598"/>
                <a:gd name="T9" fmla="*/ 4132086 h 21575"/>
                <a:gd name="T10" fmla="*/ 2147483647 w 21598"/>
                <a:gd name="T11" fmla="*/ 3926938 h 21575"/>
                <a:gd name="T12" fmla="*/ 2147483647 w 21598"/>
                <a:gd name="T13" fmla="*/ 4786639 h 21575"/>
                <a:gd name="T14" fmla="*/ 2147483647 w 21598"/>
                <a:gd name="T15" fmla="*/ 3938512 h 21575"/>
                <a:gd name="T16" fmla="*/ 2147483647 w 21598"/>
                <a:gd name="T17" fmla="*/ 3080348 h 21575"/>
                <a:gd name="T18" fmla="*/ 2147483647 w 21598"/>
                <a:gd name="T19" fmla="*/ 3926938 h 21575"/>
                <a:gd name="T20" fmla="*/ 2147483647 w 21598"/>
                <a:gd name="T21" fmla="*/ 1083643 h 21575"/>
                <a:gd name="T22" fmla="*/ 2147483647 w 21598"/>
                <a:gd name="T23" fmla="*/ 1931769 h 21575"/>
                <a:gd name="T24" fmla="*/ 2147483647 w 21598"/>
                <a:gd name="T25" fmla="*/ 2789856 h 21575"/>
                <a:gd name="T26" fmla="*/ 2147483647 w 21598"/>
                <a:gd name="T27" fmla="*/ 1941971 h 21575"/>
                <a:gd name="T28" fmla="*/ 2147483647 w 21598"/>
                <a:gd name="T29" fmla="*/ 1083643 h 21575"/>
                <a:gd name="T30" fmla="*/ 0 w 21598"/>
                <a:gd name="T31" fmla="*/ 845405 h 21575"/>
                <a:gd name="T32" fmla="*/ 1775364566 w 21598"/>
                <a:gd name="T33" fmla="*/ 1704860 h 21575"/>
                <a:gd name="T34" fmla="*/ 2147483647 w 21598"/>
                <a:gd name="T35" fmla="*/ 858328 h 21575"/>
                <a:gd name="T36" fmla="*/ 1799544342 w 21598"/>
                <a:gd name="T37" fmla="*/ 0 h 21575"/>
                <a:gd name="T38" fmla="*/ 0 w 21598"/>
                <a:gd name="T39" fmla="*/ 845405 h 21575"/>
                <a:gd name="T40" fmla="*/ 0 w 21598"/>
                <a:gd name="T41" fmla="*/ 845405 h 21575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598" h="21575">
                  <a:moveTo>
                    <a:pt x="14597" y="17865"/>
                  </a:moveTo>
                  <a:cubicBezTo>
                    <a:pt x="14596" y="19895"/>
                    <a:pt x="14727" y="21563"/>
                    <a:pt x="14890" y="21576"/>
                  </a:cubicBezTo>
                  <a:cubicBezTo>
                    <a:pt x="15053" y="21588"/>
                    <a:pt x="15186" y="19951"/>
                    <a:pt x="15187" y="17915"/>
                  </a:cubicBezTo>
                  <a:cubicBezTo>
                    <a:pt x="15188" y="15879"/>
                    <a:pt x="15057" y="14217"/>
                    <a:pt x="14894" y="14199"/>
                  </a:cubicBezTo>
                  <a:cubicBezTo>
                    <a:pt x="14730" y="14186"/>
                    <a:pt x="14598" y="15823"/>
                    <a:pt x="14597" y="17865"/>
                  </a:cubicBezTo>
                  <a:close/>
                  <a:moveTo>
                    <a:pt x="6890" y="16978"/>
                  </a:moveTo>
                  <a:cubicBezTo>
                    <a:pt x="6889" y="19014"/>
                    <a:pt x="7020" y="20682"/>
                    <a:pt x="7183" y="20695"/>
                  </a:cubicBezTo>
                  <a:cubicBezTo>
                    <a:pt x="7346" y="20701"/>
                    <a:pt x="7479" y="19064"/>
                    <a:pt x="7480" y="17028"/>
                  </a:cubicBezTo>
                  <a:cubicBezTo>
                    <a:pt x="7481" y="14998"/>
                    <a:pt x="7350" y="13337"/>
                    <a:pt x="7187" y="13318"/>
                  </a:cubicBezTo>
                  <a:cubicBezTo>
                    <a:pt x="7024" y="13305"/>
                    <a:pt x="6891" y="14948"/>
                    <a:pt x="6890" y="16978"/>
                  </a:cubicBezTo>
                  <a:close/>
                  <a:moveTo>
                    <a:pt x="21305" y="4685"/>
                  </a:moveTo>
                  <a:cubicBezTo>
                    <a:pt x="21142" y="4673"/>
                    <a:pt x="21009" y="6316"/>
                    <a:pt x="21008" y="8352"/>
                  </a:cubicBezTo>
                  <a:cubicBezTo>
                    <a:pt x="21007" y="10388"/>
                    <a:pt x="21138" y="12044"/>
                    <a:pt x="21301" y="12062"/>
                  </a:cubicBezTo>
                  <a:cubicBezTo>
                    <a:pt x="21464" y="12075"/>
                    <a:pt x="21597" y="10438"/>
                    <a:pt x="21598" y="8396"/>
                  </a:cubicBezTo>
                  <a:cubicBezTo>
                    <a:pt x="21599" y="6366"/>
                    <a:pt x="21468" y="4698"/>
                    <a:pt x="21305" y="4685"/>
                  </a:cubicBezTo>
                  <a:close/>
                  <a:moveTo>
                    <a:pt x="0" y="3655"/>
                  </a:moveTo>
                  <a:cubicBezTo>
                    <a:pt x="-1" y="5691"/>
                    <a:pt x="130" y="7352"/>
                    <a:pt x="293" y="7371"/>
                  </a:cubicBezTo>
                  <a:cubicBezTo>
                    <a:pt x="456" y="7390"/>
                    <a:pt x="589" y="5747"/>
                    <a:pt x="590" y="3711"/>
                  </a:cubicBezTo>
                  <a:cubicBezTo>
                    <a:pt x="591" y="1675"/>
                    <a:pt x="460" y="7"/>
                    <a:pt x="297" y="0"/>
                  </a:cubicBezTo>
                  <a:cubicBezTo>
                    <a:pt x="134" y="-12"/>
                    <a:pt x="1" y="1618"/>
                    <a:pt x="0" y="3655"/>
                  </a:cubicBezTo>
                  <a:close/>
                  <a:moveTo>
                    <a:pt x="0" y="3655"/>
                  </a:moveTo>
                </a:path>
              </a:pathLst>
            </a:custGeom>
            <a:solidFill>
              <a:srgbClr val="A5A8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4" name="AutoShape 92"/>
            <p:cNvSpPr>
              <a:spLocks/>
            </p:cNvSpPr>
            <p:nvPr/>
          </p:nvSpPr>
          <p:spPr bwMode="auto">
            <a:xfrm>
              <a:off x="22974300" y="6197600"/>
              <a:ext cx="503238" cy="503238"/>
            </a:xfrm>
            <a:custGeom>
              <a:avLst/>
              <a:gdLst>
                <a:gd name="T0" fmla="*/ 2147483647 w 21518"/>
                <a:gd name="T1" fmla="*/ 2147483647 h 21520"/>
                <a:gd name="T2" fmla="*/ 2147483647 w 21518"/>
                <a:gd name="T3" fmla="*/ 2147483647 h 21520"/>
                <a:gd name="T4" fmla="*/ 0 w 21518"/>
                <a:gd name="T5" fmla="*/ 2147483647 h 21520"/>
                <a:gd name="T6" fmla="*/ 2147483647 w 21518"/>
                <a:gd name="T7" fmla="*/ 0 h 21520"/>
                <a:gd name="T8" fmla="*/ 2147483647 w 21518"/>
                <a:gd name="T9" fmla="*/ 2147483647 h 21520"/>
                <a:gd name="T10" fmla="*/ 2147483647 w 21518"/>
                <a:gd name="T11" fmla="*/ 2147483647 h 2152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518" h="21520">
                  <a:moveTo>
                    <a:pt x="21517" y="10835"/>
                  </a:moveTo>
                  <a:cubicBezTo>
                    <a:pt x="21477" y="16777"/>
                    <a:pt x="16627" y="21560"/>
                    <a:pt x="10685" y="21520"/>
                  </a:cubicBezTo>
                  <a:cubicBezTo>
                    <a:pt x="4742" y="21478"/>
                    <a:pt x="-41" y="16628"/>
                    <a:pt x="0" y="10686"/>
                  </a:cubicBezTo>
                  <a:cubicBezTo>
                    <a:pt x="41" y="4744"/>
                    <a:pt x="4891" y="-40"/>
                    <a:pt x="10833" y="0"/>
                  </a:cubicBezTo>
                  <a:cubicBezTo>
                    <a:pt x="16776" y="42"/>
                    <a:pt x="21559" y="4892"/>
                    <a:pt x="21517" y="10835"/>
                  </a:cubicBezTo>
                  <a:close/>
                  <a:moveTo>
                    <a:pt x="21517" y="10835"/>
                  </a:moveTo>
                </a:path>
              </a:pathLst>
            </a:custGeom>
            <a:solidFill>
              <a:srgbClr val="BCE6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5" name="AutoShape 93"/>
            <p:cNvSpPr>
              <a:spLocks/>
            </p:cNvSpPr>
            <p:nvPr/>
          </p:nvSpPr>
          <p:spPr bwMode="auto">
            <a:xfrm>
              <a:off x="23202900" y="6235700"/>
              <a:ext cx="236538" cy="239713"/>
            </a:xfrm>
            <a:custGeom>
              <a:avLst/>
              <a:gdLst>
                <a:gd name="T0" fmla="*/ 838849939 w 15511"/>
                <a:gd name="T1" fmla="*/ 786088672 h 15549"/>
                <a:gd name="T2" fmla="*/ 90099003 w 15511"/>
                <a:gd name="T3" fmla="*/ 0 h 15549"/>
                <a:gd name="T4" fmla="*/ 838849939 w 15511"/>
                <a:gd name="T5" fmla="*/ 786088672 h 15549"/>
                <a:gd name="T6" fmla="*/ 838849939 w 15511"/>
                <a:gd name="T7" fmla="*/ 786088672 h 1554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511" h="15549">
                  <a:moveTo>
                    <a:pt x="15511" y="13916"/>
                  </a:moveTo>
                  <a:cubicBezTo>
                    <a:pt x="15460" y="21548"/>
                    <a:pt x="-6035" y="-52"/>
                    <a:pt x="1666" y="0"/>
                  </a:cubicBezTo>
                  <a:cubicBezTo>
                    <a:pt x="9366" y="53"/>
                    <a:pt x="15565" y="6284"/>
                    <a:pt x="15511" y="13916"/>
                  </a:cubicBezTo>
                  <a:close/>
                  <a:moveTo>
                    <a:pt x="15511" y="13916"/>
                  </a:moveTo>
                </a:path>
              </a:pathLst>
            </a:custGeom>
            <a:solidFill>
              <a:srgbClr val="000000">
                <a:alpha val="29803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6" name="AutoShape 94"/>
            <p:cNvSpPr>
              <a:spLocks/>
            </p:cNvSpPr>
            <p:nvPr/>
          </p:nvSpPr>
          <p:spPr bwMode="auto">
            <a:xfrm>
              <a:off x="23215600" y="6134100"/>
              <a:ext cx="28575" cy="28575"/>
            </a:xfrm>
            <a:custGeom>
              <a:avLst/>
              <a:gdLst>
                <a:gd name="T0" fmla="*/ 66993 w 21510"/>
                <a:gd name="T1" fmla="*/ 33757 h 21501"/>
                <a:gd name="T2" fmla="*/ 33255 w 21510"/>
                <a:gd name="T3" fmla="*/ 67074 h 21501"/>
                <a:gd name="T4" fmla="*/ 1 w 21510"/>
                <a:gd name="T5" fmla="*/ 33302 h 21501"/>
                <a:gd name="T6" fmla="*/ 33707 w 21510"/>
                <a:gd name="T7" fmla="*/ 1 h 21501"/>
                <a:gd name="T8" fmla="*/ 66993 w 21510"/>
                <a:gd name="T9" fmla="*/ 33757 h 21501"/>
                <a:gd name="T10" fmla="*/ 66993 w 21510"/>
                <a:gd name="T11" fmla="*/ 33757 h 2150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510" h="21501">
                  <a:moveTo>
                    <a:pt x="21510" y="10821"/>
                  </a:moveTo>
                  <a:cubicBezTo>
                    <a:pt x="21464" y="16758"/>
                    <a:pt x="16617" y="21546"/>
                    <a:pt x="10678" y="21500"/>
                  </a:cubicBezTo>
                  <a:cubicBezTo>
                    <a:pt x="4738" y="21469"/>
                    <a:pt x="-54" y="16612"/>
                    <a:pt x="1" y="10675"/>
                  </a:cubicBezTo>
                  <a:cubicBezTo>
                    <a:pt x="37" y="4730"/>
                    <a:pt x="4893" y="-54"/>
                    <a:pt x="10823" y="1"/>
                  </a:cubicBezTo>
                  <a:cubicBezTo>
                    <a:pt x="16772" y="33"/>
                    <a:pt x="21546" y="4885"/>
                    <a:pt x="21510" y="10821"/>
                  </a:cubicBezTo>
                  <a:close/>
                  <a:moveTo>
                    <a:pt x="21510" y="10821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7" name="AutoShape 95"/>
            <p:cNvSpPr>
              <a:spLocks/>
            </p:cNvSpPr>
            <p:nvPr/>
          </p:nvSpPr>
          <p:spPr bwMode="auto">
            <a:xfrm>
              <a:off x="22948900" y="6286500"/>
              <a:ext cx="28575" cy="28575"/>
            </a:xfrm>
            <a:custGeom>
              <a:avLst/>
              <a:gdLst>
                <a:gd name="T0" fmla="*/ 74118 w 18919"/>
                <a:gd name="T1" fmla="*/ 6803 h 18915"/>
                <a:gd name="T2" fmla="*/ 91708 w 18919"/>
                <a:gd name="T3" fmla="*/ 74186 h 18915"/>
                <a:gd name="T4" fmla="*/ 24399 w 18919"/>
                <a:gd name="T5" fmla="*/ 91754 h 18915"/>
                <a:gd name="T6" fmla="*/ 6767 w 18919"/>
                <a:gd name="T7" fmla="*/ 24331 h 18915"/>
                <a:gd name="T8" fmla="*/ 74118 w 18919"/>
                <a:gd name="T9" fmla="*/ 6803 h 18915"/>
                <a:gd name="T10" fmla="*/ 74118 w 18919"/>
                <a:gd name="T11" fmla="*/ 6803 h 1891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19" h="18915">
                  <a:moveTo>
                    <a:pt x="14242" y="1306"/>
                  </a:moveTo>
                  <a:cubicBezTo>
                    <a:pt x="18751" y="3938"/>
                    <a:pt x="20257" y="9741"/>
                    <a:pt x="17622" y="14243"/>
                  </a:cubicBezTo>
                  <a:cubicBezTo>
                    <a:pt x="14979" y="18745"/>
                    <a:pt x="9189" y="20255"/>
                    <a:pt x="4688" y="17616"/>
                  </a:cubicBezTo>
                  <a:cubicBezTo>
                    <a:pt x="171" y="14972"/>
                    <a:pt x="-1343" y="9169"/>
                    <a:pt x="1300" y="4671"/>
                  </a:cubicBezTo>
                  <a:cubicBezTo>
                    <a:pt x="3959" y="169"/>
                    <a:pt x="9741" y="-1345"/>
                    <a:pt x="14242" y="1306"/>
                  </a:cubicBezTo>
                  <a:close/>
                  <a:moveTo>
                    <a:pt x="14242" y="1306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8" name="AutoShape 96"/>
            <p:cNvSpPr>
              <a:spLocks/>
            </p:cNvSpPr>
            <p:nvPr/>
          </p:nvSpPr>
          <p:spPr bwMode="auto">
            <a:xfrm>
              <a:off x="22936200" y="6591300"/>
              <a:ext cx="28575" cy="28575"/>
            </a:xfrm>
            <a:custGeom>
              <a:avLst/>
              <a:gdLst>
                <a:gd name="T0" fmla="*/ 24980 w 18904"/>
                <a:gd name="T1" fmla="*/ 6455 h 18907"/>
                <a:gd name="T2" fmla="*/ 92181 w 18904"/>
                <a:gd name="T3" fmla="*/ 25001 h 18907"/>
                <a:gd name="T4" fmla="*/ 73681 w 18904"/>
                <a:gd name="T5" fmla="*/ 92186 h 18907"/>
                <a:gd name="T6" fmla="*/ 6439 w 18904"/>
                <a:gd name="T7" fmla="*/ 73722 h 18907"/>
                <a:gd name="T8" fmla="*/ 24980 w 18904"/>
                <a:gd name="T9" fmla="*/ 6455 h 18907"/>
                <a:gd name="T10" fmla="*/ 24980 w 18904"/>
                <a:gd name="T11" fmla="*/ 6455 h 1890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04" h="18907">
                  <a:moveTo>
                    <a:pt x="4785" y="1237"/>
                  </a:moveTo>
                  <a:cubicBezTo>
                    <a:pt x="9321" y="-1349"/>
                    <a:pt x="15089" y="256"/>
                    <a:pt x="17657" y="4792"/>
                  </a:cubicBezTo>
                  <a:cubicBezTo>
                    <a:pt x="20257" y="9331"/>
                    <a:pt x="18657" y="15091"/>
                    <a:pt x="14113" y="17669"/>
                  </a:cubicBezTo>
                  <a:cubicBezTo>
                    <a:pt x="9577" y="20251"/>
                    <a:pt x="3817" y="18662"/>
                    <a:pt x="1233" y="14130"/>
                  </a:cubicBezTo>
                  <a:cubicBezTo>
                    <a:pt x="-1343" y="9575"/>
                    <a:pt x="249" y="3819"/>
                    <a:pt x="4785" y="1237"/>
                  </a:cubicBezTo>
                  <a:close/>
                  <a:moveTo>
                    <a:pt x="4785" y="1237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39" name="AutoShape 97"/>
            <p:cNvSpPr>
              <a:spLocks/>
            </p:cNvSpPr>
            <p:nvPr/>
          </p:nvSpPr>
          <p:spPr bwMode="auto">
            <a:xfrm>
              <a:off x="23202900" y="6743700"/>
              <a:ext cx="28575" cy="28575"/>
            </a:xfrm>
            <a:custGeom>
              <a:avLst/>
              <a:gdLst>
                <a:gd name="T0" fmla="*/ 1 w 21492"/>
                <a:gd name="T1" fmla="*/ 33268 h 21519"/>
                <a:gd name="T2" fmla="*/ 33792 w 21492"/>
                <a:gd name="T3" fmla="*/ 0 h 21519"/>
                <a:gd name="T4" fmla="*/ 67158 w 21492"/>
                <a:gd name="T5" fmla="*/ 33722 h 21519"/>
                <a:gd name="T6" fmla="*/ 33368 w 21492"/>
                <a:gd name="T7" fmla="*/ 66905 h 21519"/>
                <a:gd name="T8" fmla="*/ 1 w 21492"/>
                <a:gd name="T9" fmla="*/ 33268 h 21519"/>
                <a:gd name="T10" fmla="*/ 1 w 21492"/>
                <a:gd name="T11" fmla="*/ 33268 h 2151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492" h="21519">
                  <a:moveTo>
                    <a:pt x="1" y="10700"/>
                  </a:moveTo>
                  <a:cubicBezTo>
                    <a:pt x="19" y="4758"/>
                    <a:pt x="4893" y="-27"/>
                    <a:pt x="10814" y="0"/>
                  </a:cubicBezTo>
                  <a:cubicBezTo>
                    <a:pt x="16763" y="46"/>
                    <a:pt x="21546" y="4904"/>
                    <a:pt x="21491" y="10846"/>
                  </a:cubicBezTo>
                  <a:cubicBezTo>
                    <a:pt x="21455" y="16779"/>
                    <a:pt x="16608" y="21573"/>
                    <a:pt x="10678" y="21518"/>
                  </a:cubicBezTo>
                  <a:cubicBezTo>
                    <a:pt x="4729" y="21491"/>
                    <a:pt x="-54" y="16642"/>
                    <a:pt x="1" y="10700"/>
                  </a:cubicBezTo>
                  <a:close/>
                  <a:moveTo>
                    <a:pt x="1" y="10700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40" name="AutoShape 98"/>
            <p:cNvSpPr>
              <a:spLocks/>
            </p:cNvSpPr>
            <p:nvPr/>
          </p:nvSpPr>
          <p:spPr bwMode="auto">
            <a:xfrm>
              <a:off x="23469600" y="6591300"/>
              <a:ext cx="28575" cy="28575"/>
            </a:xfrm>
            <a:custGeom>
              <a:avLst/>
              <a:gdLst>
                <a:gd name="T0" fmla="*/ 24336 w 18913"/>
                <a:gd name="T1" fmla="*/ 91789 h 18911"/>
                <a:gd name="T2" fmla="*/ 6805 w 18913"/>
                <a:gd name="T3" fmla="*/ 24367 h 18911"/>
                <a:gd name="T4" fmla="*/ 74242 w 18913"/>
                <a:gd name="T5" fmla="*/ 6756 h 18911"/>
                <a:gd name="T6" fmla="*/ 91771 w 18913"/>
                <a:gd name="T7" fmla="*/ 74202 h 18911"/>
                <a:gd name="T8" fmla="*/ 24336 w 18913"/>
                <a:gd name="T9" fmla="*/ 91789 h 18911"/>
                <a:gd name="T10" fmla="*/ 24336 w 18913"/>
                <a:gd name="T11" fmla="*/ 91789 h 1891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13" h="18911">
                  <a:moveTo>
                    <a:pt x="4670" y="17608"/>
                  </a:moveTo>
                  <a:cubicBezTo>
                    <a:pt x="169" y="14966"/>
                    <a:pt x="-1345" y="9186"/>
                    <a:pt x="1306" y="4674"/>
                  </a:cubicBezTo>
                  <a:cubicBezTo>
                    <a:pt x="3949" y="171"/>
                    <a:pt x="9739" y="-1338"/>
                    <a:pt x="14248" y="1296"/>
                  </a:cubicBezTo>
                  <a:cubicBezTo>
                    <a:pt x="18741" y="3942"/>
                    <a:pt x="20255" y="9738"/>
                    <a:pt x="17612" y="14234"/>
                  </a:cubicBezTo>
                  <a:cubicBezTo>
                    <a:pt x="14969" y="18729"/>
                    <a:pt x="9187" y="20262"/>
                    <a:pt x="4670" y="17608"/>
                  </a:cubicBezTo>
                  <a:close/>
                  <a:moveTo>
                    <a:pt x="4670" y="17608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41" name="AutoShape 99"/>
            <p:cNvSpPr>
              <a:spLocks/>
            </p:cNvSpPr>
            <p:nvPr/>
          </p:nvSpPr>
          <p:spPr bwMode="auto">
            <a:xfrm>
              <a:off x="23482300" y="6286500"/>
              <a:ext cx="28575" cy="28575"/>
            </a:xfrm>
            <a:custGeom>
              <a:avLst/>
              <a:gdLst>
                <a:gd name="T0" fmla="*/ 73592 w 18919"/>
                <a:gd name="T1" fmla="*/ 92137 h 18909"/>
                <a:gd name="T2" fmla="*/ 6406 w 18919"/>
                <a:gd name="T3" fmla="*/ 73592 h 18909"/>
                <a:gd name="T4" fmla="*/ 24870 w 18919"/>
                <a:gd name="T5" fmla="*/ 6441 h 18909"/>
                <a:gd name="T6" fmla="*/ 92057 w 18919"/>
                <a:gd name="T7" fmla="*/ 24903 h 18909"/>
                <a:gd name="T8" fmla="*/ 73592 w 18919"/>
                <a:gd name="T9" fmla="*/ 92137 h 18909"/>
                <a:gd name="T10" fmla="*/ 73592 w 18919"/>
                <a:gd name="T11" fmla="*/ 92137 h 1890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19" h="18909">
                  <a:moveTo>
                    <a:pt x="14141" y="17667"/>
                  </a:moveTo>
                  <a:cubicBezTo>
                    <a:pt x="9592" y="20257"/>
                    <a:pt x="3826" y="18664"/>
                    <a:pt x="1231" y="14111"/>
                  </a:cubicBezTo>
                  <a:cubicBezTo>
                    <a:pt x="-1340" y="9587"/>
                    <a:pt x="246" y="3814"/>
                    <a:pt x="4779" y="1235"/>
                  </a:cubicBezTo>
                  <a:cubicBezTo>
                    <a:pt x="9336" y="-1343"/>
                    <a:pt x="15102" y="246"/>
                    <a:pt x="17689" y="4775"/>
                  </a:cubicBezTo>
                  <a:cubicBezTo>
                    <a:pt x="20260" y="9327"/>
                    <a:pt x="18666" y="15088"/>
                    <a:pt x="14141" y="17667"/>
                  </a:cubicBezTo>
                  <a:close/>
                  <a:moveTo>
                    <a:pt x="14141" y="17667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42" name="AutoShape 100"/>
            <p:cNvSpPr>
              <a:spLocks/>
            </p:cNvSpPr>
            <p:nvPr/>
          </p:nvSpPr>
          <p:spPr bwMode="auto">
            <a:xfrm>
              <a:off x="23101300" y="7340600"/>
              <a:ext cx="227013" cy="2298700"/>
            </a:xfrm>
            <a:custGeom>
              <a:avLst/>
              <a:gdLst>
                <a:gd name="T0" fmla="*/ 293418080 w 20823"/>
                <a:gd name="T1" fmla="*/ 2147483647 h 21591"/>
                <a:gd name="T2" fmla="*/ 134030076 w 20823"/>
                <a:gd name="T3" fmla="*/ 2147483647 h 21591"/>
                <a:gd name="T4" fmla="*/ 366668 w 20823"/>
                <a:gd name="T5" fmla="*/ 2147483647 h 21591"/>
                <a:gd name="T6" fmla="*/ 154584624 w 20823"/>
                <a:gd name="T7" fmla="*/ 0 h 21591"/>
                <a:gd name="T8" fmla="*/ 293418080 w 20823"/>
                <a:gd name="T9" fmla="*/ 2147483647 h 21591"/>
                <a:gd name="T10" fmla="*/ 293418080 w 20823"/>
                <a:gd name="T11" fmla="*/ 2147483647 h 2159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0823" h="21591">
                  <a:moveTo>
                    <a:pt x="20771" y="8086"/>
                  </a:moveTo>
                  <a:cubicBezTo>
                    <a:pt x="20375" y="13960"/>
                    <a:pt x="15215" y="21595"/>
                    <a:pt x="9488" y="21591"/>
                  </a:cubicBezTo>
                  <a:cubicBezTo>
                    <a:pt x="3759" y="21587"/>
                    <a:pt x="-371" y="13945"/>
                    <a:pt x="26" y="8071"/>
                  </a:cubicBezTo>
                  <a:cubicBezTo>
                    <a:pt x="483" y="1260"/>
                    <a:pt x="3210" y="-5"/>
                    <a:pt x="10943" y="0"/>
                  </a:cubicBezTo>
                  <a:cubicBezTo>
                    <a:pt x="18674" y="6"/>
                    <a:pt x="21229" y="1275"/>
                    <a:pt x="20771" y="8086"/>
                  </a:cubicBezTo>
                  <a:close/>
                  <a:moveTo>
                    <a:pt x="20771" y="8086"/>
                  </a:moveTo>
                </a:path>
              </a:pathLst>
            </a:custGeom>
            <a:solidFill>
              <a:srgbClr val="1D242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43" name="AutoShape 101"/>
            <p:cNvSpPr>
              <a:spLocks/>
            </p:cNvSpPr>
            <p:nvPr/>
          </p:nvSpPr>
          <p:spPr bwMode="auto">
            <a:xfrm>
              <a:off x="21996400" y="7353300"/>
              <a:ext cx="2417763" cy="2076450"/>
            </a:xfrm>
            <a:custGeom>
              <a:avLst/>
              <a:gdLst>
                <a:gd name="T0" fmla="*/ 2147483647 w 21280"/>
                <a:gd name="T1" fmla="*/ 2147483647 h 21596"/>
                <a:gd name="T2" fmla="*/ 2147483647 w 21280"/>
                <a:gd name="T3" fmla="*/ 2147483647 h 21596"/>
                <a:gd name="T4" fmla="*/ 2147483647 w 21280"/>
                <a:gd name="T5" fmla="*/ 2147483647 h 21596"/>
                <a:gd name="T6" fmla="*/ 2147483647 w 21280"/>
                <a:gd name="T7" fmla="*/ 2147483647 h 21596"/>
                <a:gd name="T8" fmla="*/ 2147483647 w 21280"/>
                <a:gd name="T9" fmla="*/ 2147483647 h 21596"/>
                <a:gd name="T10" fmla="*/ 2147483647 w 21280"/>
                <a:gd name="T11" fmla="*/ 2147483647 h 21596"/>
                <a:gd name="T12" fmla="*/ 2147483647 w 21280"/>
                <a:gd name="T13" fmla="*/ 2147483647 h 21596"/>
                <a:gd name="T14" fmla="*/ 2147483647 w 21280"/>
                <a:gd name="T15" fmla="*/ 0 h 21596"/>
                <a:gd name="T16" fmla="*/ 2147483647 w 21280"/>
                <a:gd name="T17" fmla="*/ 2147483647 h 21596"/>
                <a:gd name="T18" fmla="*/ 2147483647 w 21280"/>
                <a:gd name="T19" fmla="*/ 2147483647 h 21596"/>
                <a:gd name="T20" fmla="*/ 2147483647 w 21280"/>
                <a:gd name="T21" fmla="*/ 2147483647 h 21596"/>
                <a:gd name="T22" fmla="*/ 2147483647 w 21280"/>
                <a:gd name="T23" fmla="*/ 2147483647 h 21596"/>
                <a:gd name="T24" fmla="*/ 2147483647 w 21280"/>
                <a:gd name="T25" fmla="*/ 2147483647 h 2159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280" h="21596">
                  <a:moveTo>
                    <a:pt x="16341" y="100"/>
                  </a:moveTo>
                  <a:cubicBezTo>
                    <a:pt x="16200" y="2382"/>
                    <a:pt x="15970" y="4269"/>
                    <a:pt x="15701" y="5827"/>
                  </a:cubicBezTo>
                  <a:cubicBezTo>
                    <a:pt x="17306" y="7341"/>
                    <a:pt x="18167" y="9258"/>
                    <a:pt x="18747" y="11724"/>
                  </a:cubicBezTo>
                  <a:cubicBezTo>
                    <a:pt x="19694" y="15745"/>
                    <a:pt x="19463" y="21591"/>
                    <a:pt x="20006" y="21596"/>
                  </a:cubicBezTo>
                  <a:cubicBezTo>
                    <a:pt x="20549" y="21600"/>
                    <a:pt x="21412" y="18227"/>
                    <a:pt x="21263" y="11639"/>
                  </a:cubicBezTo>
                  <a:cubicBezTo>
                    <a:pt x="21120" y="5338"/>
                    <a:pt x="18602" y="1255"/>
                    <a:pt x="16341" y="100"/>
                  </a:cubicBezTo>
                  <a:close/>
                  <a:moveTo>
                    <a:pt x="5683" y="5730"/>
                  </a:moveTo>
                  <a:cubicBezTo>
                    <a:pt x="5433" y="4169"/>
                    <a:pt x="5226" y="2280"/>
                    <a:pt x="5112" y="0"/>
                  </a:cubicBezTo>
                  <a:cubicBezTo>
                    <a:pt x="2834" y="1106"/>
                    <a:pt x="256" y="5151"/>
                    <a:pt x="39" y="11465"/>
                  </a:cubicBezTo>
                  <a:cubicBezTo>
                    <a:pt x="-188" y="18050"/>
                    <a:pt x="635" y="21437"/>
                    <a:pt x="1178" y="21442"/>
                  </a:cubicBezTo>
                  <a:cubicBezTo>
                    <a:pt x="1721" y="21446"/>
                    <a:pt x="1559" y="15596"/>
                    <a:pt x="2552" y="11592"/>
                  </a:cubicBezTo>
                  <a:cubicBezTo>
                    <a:pt x="3164" y="9128"/>
                    <a:pt x="4050" y="7220"/>
                    <a:pt x="5683" y="5730"/>
                  </a:cubicBezTo>
                  <a:close/>
                  <a:moveTo>
                    <a:pt x="5683" y="5730"/>
                  </a:moveTo>
                </a:path>
              </a:pathLst>
            </a:custGeom>
            <a:solidFill>
              <a:srgbClr val="1D242B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199" name="Group 1"/>
          <p:cNvGrpSpPr>
            <a:grpSpLocks/>
          </p:cNvGrpSpPr>
          <p:nvPr/>
        </p:nvGrpSpPr>
        <p:grpSpPr bwMode="auto">
          <a:xfrm>
            <a:off x="1173163" y="1366838"/>
            <a:ext cx="6651625" cy="6507162"/>
            <a:chOff x="1173163" y="1366837"/>
            <a:chExt cx="6651625" cy="6507163"/>
          </a:xfrm>
        </p:grpSpPr>
        <p:sp>
          <p:nvSpPr>
            <p:cNvPr id="9269" name="AutoShape 4"/>
            <p:cNvSpPr>
              <a:spLocks/>
            </p:cNvSpPr>
            <p:nvPr/>
          </p:nvSpPr>
          <p:spPr bwMode="auto">
            <a:xfrm>
              <a:off x="1173163" y="1447800"/>
              <a:ext cx="6426200" cy="642620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0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5"/>
                    <a:pt x="16765" y="21600"/>
                    <a:pt x="10800" y="21600"/>
                  </a:cubicBezTo>
                  <a:cubicBezTo>
                    <a:pt x="4835" y="21600"/>
                    <a:pt x="0" y="16765"/>
                    <a:pt x="0" y="10800"/>
                  </a:cubicBezTo>
                  <a:cubicBezTo>
                    <a:pt x="0" y="4835"/>
                    <a:pt x="4835" y="0"/>
                    <a:pt x="10800" y="0"/>
                  </a:cubicBezTo>
                  <a:cubicBezTo>
                    <a:pt x="16765" y="0"/>
                    <a:pt x="21600" y="4835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2D68BE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0" name="AutoShape 5"/>
            <p:cNvSpPr>
              <a:spLocks/>
            </p:cNvSpPr>
            <p:nvPr/>
          </p:nvSpPr>
          <p:spPr bwMode="auto">
            <a:xfrm>
              <a:off x="3771900" y="2509837"/>
              <a:ext cx="1241425" cy="827088"/>
            </a:xfrm>
            <a:custGeom>
              <a:avLst/>
              <a:gdLst>
                <a:gd name="T0" fmla="*/ 793886261 w 21238"/>
                <a:gd name="T1" fmla="*/ 1614205033 h 21485"/>
                <a:gd name="T2" fmla="*/ 2147483647 w 21238"/>
                <a:gd name="T3" fmla="*/ 2147483647 h 21485"/>
                <a:gd name="T4" fmla="*/ 2147483647 w 21238"/>
                <a:gd name="T5" fmla="*/ 2147483647 h 21485"/>
                <a:gd name="T6" fmla="*/ 1494300373 w 21238"/>
                <a:gd name="T7" fmla="*/ 21963931 h 21485"/>
                <a:gd name="T8" fmla="*/ 793886261 w 21238"/>
                <a:gd name="T9" fmla="*/ 1614205033 h 21485"/>
                <a:gd name="T10" fmla="*/ 793886261 w 21238"/>
                <a:gd name="T11" fmla="*/ 1614205033 h 21485"/>
                <a:gd name="T12" fmla="*/ 793886261 w 21238"/>
                <a:gd name="T13" fmla="*/ 1614205033 h 2148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238" h="21485">
                  <a:moveTo>
                    <a:pt x="68" y="735"/>
                  </a:moveTo>
                  <a:cubicBezTo>
                    <a:pt x="-362" y="8099"/>
                    <a:pt x="1263" y="15356"/>
                    <a:pt x="4647" y="21485"/>
                  </a:cubicBezTo>
                  <a:cubicBezTo>
                    <a:pt x="10253" y="14160"/>
                    <a:pt x="15907" y="8446"/>
                    <a:pt x="21238" y="4036"/>
                  </a:cubicBezTo>
                  <a:cubicBezTo>
                    <a:pt x="14293" y="935"/>
                    <a:pt x="7049" y="-115"/>
                    <a:pt x="128" y="10"/>
                  </a:cubicBezTo>
                  <a:cubicBezTo>
                    <a:pt x="116" y="266"/>
                    <a:pt x="81" y="502"/>
                    <a:pt x="68" y="735"/>
                  </a:cubicBezTo>
                  <a:cubicBezTo>
                    <a:pt x="68" y="735"/>
                    <a:pt x="68" y="735"/>
                    <a:pt x="68" y="735"/>
                  </a:cubicBezTo>
                  <a:close/>
                  <a:moveTo>
                    <a:pt x="68" y="735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1" name="AutoShape 6"/>
            <p:cNvSpPr>
              <a:spLocks/>
            </p:cNvSpPr>
            <p:nvPr/>
          </p:nvSpPr>
          <p:spPr bwMode="auto">
            <a:xfrm>
              <a:off x="2057400" y="2217737"/>
              <a:ext cx="284163" cy="257175"/>
            </a:xfrm>
            <a:custGeom>
              <a:avLst/>
              <a:gdLst>
                <a:gd name="T0" fmla="*/ 647006893 w 21600"/>
                <a:gd name="T1" fmla="*/ 0 h 21600"/>
                <a:gd name="T2" fmla="*/ 389461468 w 21600"/>
                <a:gd name="T3" fmla="*/ 149008755 h 21600"/>
                <a:gd name="T4" fmla="*/ 0 w 21600"/>
                <a:gd name="T5" fmla="*/ 434063989 h 21600"/>
                <a:gd name="T6" fmla="*/ 524585421 w 21600"/>
                <a:gd name="T7" fmla="*/ 334329310 h 21600"/>
                <a:gd name="T8" fmla="*/ 647006893 w 21600"/>
                <a:gd name="T9" fmla="*/ 0 h 21600"/>
                <a:gd name="T10" fmla="*/ 647006893 w 21600"/>
                <a:gd name="T11" fmla="*/ 0 h 21600"/>
                <a:gd name="T12" fmla="*/ 647006893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21600" y="0"/>
                  </a:moveTo>
                  <a:cubicBezTo>
                    <a:pt x="18680" y="2394"/>
                    <a:pt x="15814" y="4904"/>
                    <a:pt x="13002" y="7415"/>
                  </a:cubicBezTo>
                  <a:cubicBezTo>
                    <a:pt x="8546" y="11953"/>
                    <a:pt x="4141" y="16637"/>
                    <a:pt x="0" y="21600"/>
                  </a:cubicBezTo>
                  <a:cubicBezTo>
                    <a:pt x="5361" y="19965"/>
                    <a:pt x="11304" y="18323"/>
                    <a:pt x="17513" y="16637"/>
                  </a:cubicBezTo>
                  <a:cubicBezTo>
                    <a:pt x="18680" y="11034"/>
                    <a:pt x="20007" y="5488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close/>
                  <a:moveTo>
                    <a:pt x="21600" y="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2" name="AutoShape 7"/>
            <p:cNvSpPr>
              <a:spLocks/>
            </p:cNvSpPr>
            <p:nvPr/>
          </p:nvSpPr>
          <p:spPr bwMode="auto">
            <a:xfrm>
              <a:off x="4254500" y="2852737"/>
              <a:ext cx="1281113" cy="1049338"/>
            </a:xfrm>
            <a:custGeom>
              <a:avLst/>
              <a:gdLst>
                <a:gd name="T0" fmla="*/ 2147483647 w 21600"/>
                <a:gd name="T1" fmla="*/ 2147483647 h 21500"/>
                <a:gd name="T2" fmla="*/ 2147483647 w 21600"/>
                <a:gd name="T3" fmla="*/ 0 h 21500"/>
                <a:gd name="T4" fmla="*/ 0 w 21600"/>
                <a:gd name="T5" fmla="*/ 2147483647 h 21500"/>
                <a:gd name="T6" fmla="*/ 2147483647 w 21600"/>
                <a:gd name="T7" fmla="*/ 2147483647 h 21500"/>
                <a:gd name="T8" fmla="*/ 2147483647 w 21600"/>
                <a:gd name="T9" fmla="*/ 2147483647 h 21500"/>
                <a:gd name="T10" fmla="*/ 2147483647 w 21600"/>
                <a:gd name="T11" fmla="*/ 2147483647 h 21500"/>
                <a:gd name="T12" fmla="*/ 2147483647 w 21600"/>
                <a:gd name="T13" fmla="*/ 2147483647 h 215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500">
                  <a:moveTo>
                    <a:pt x="21600" y="21199"/>
                  </a:moveTo>
                  <a:cubicBezTo>
                    <a:pt x="20657" y="12911"/>
                    <a:pt x="19290" y="5853"/>
                    <a:pt x="17688" y="0"/>
                  </a:cubicBezTo>
                  <a:cubicBezTo>
                    <a:pt x="12079" y="3419"/>
                    <a:pt x="5998" y="8029"/>
                    <a:pt x="0" y="14229"/>
                  </a:cubicBezTo>
                  <a:cubicBezTo>
                    <a:pt x="4148" y="18236"/>
                    <a:pt x="9427" y="20756"/>
                    <a:pt x="15154" y="21371"/>
                  </a:cubicBezTo>
                  <a:cubicBezTo>
                    <a:pt x="17370" y="21600"/>
                    <a:pt x="19526" y="21514"/>
                    <a:pt x="21600" y="21199"/>
                  </a:cubicBezTo>
                  <a:cubicBezTo>
                    <a:pt x="21600" y="21199"/>
                    <a:pt x="21600" y="21199"/>
                    <a:pt x="21600" y="21199"/>
                  </a:cubicBezTo>
                  <a:close/>
                  <a:moveTo>
                    <a:pt x="21600" y="21199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3" name="AutoShape 8"/>
            <p:cNvSpPr>
              <a:spLocks/>
            </p:cNvSpPr>
            <p:nvPr/>
          </p:nvSpPr>
          <p:spPr bwMode="auto">
            <a:xfrm>
              <a:off x="3860800" y="1582737"/>
              <a:ext cx="1263650" cy="820738"/>
            </a:xfrm>
            <a:custGeom>
              <a:avLst/>
              <a:gdLst>
                <a:gd name="T0" fmla="*/ 2147483647 w 21600"/>
                <a:gd name="T1" fmla="*/ 0 h 21600"/>
                <a:gd name="T2" fmla="*/ 0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2147483647 w 21600"/>
                <a:gd name="T9" fmla="*/ 0 h 21600"/>
                <a:gd name="T10" fmla="*/ 2147483647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11672" y="0"/>
                  </a:moveTo>
                  <a:cubicBezTo>
                    <a:pt x="6277" y="3508"/>
                    <a:pt x="2077" y="9498"/>
                    <a:pt x="0" y="16919"/>
                  </a:cubicBezTo>
                  <a:cubicBezTo>
                    <a:pt x="7065" y="16955"/>
                    <a:pt x="14452" y="18239"/>
                    <a:pt x="21600" y="21600"/>
                  </a:cubicBezTo>
                  <a:cubicBezTo>
                    <a:pt x="18139" y="10231"/>
                    <a:pt x="14332" y="3620"/>
                    <a:pt x="11672" y="0"/>
                  </a:cubicBezTo>
                  <a:cubicBezTo>
                    <a:pt x="11672" y="0"/>
                    <a:pt x="11672" y="0"/>
                    <a:pt x="11672" y="0"/>
                  </a:cubicBezTo>
                  <a:close/>
                  <a:moveTo>
                    <a:pt x="11672" y="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4" name="AutoShape 9"/>
            <p:cNvSpPr>
              <a:spLocks/>
            </p:cNvSpPr>
            <p:nvPr/>
          </p:nvSpPr>
          <p:spPr bwMode="auto">
            <a:xfrm>
              <a:off x="2603500" y="1544637"/>
              <a:ext cx="1444625" cy="803275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0 h 21600"/>
                <a:gd name="T6" fmla="*/ 2147483647 w 21600"/>
                <a:gd name="T7" fmla="*/ 2147483647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0 w 21600"/>
                <a:gd name="T13" fmla="*/ 2147483647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4251" y="20120"/>
                    <a:pt x="9087" y="18900"/>
                    <a:pt x="14226" y="18431"/>
                  </a:cubicBezTo>
                  <a:cubicBezTo>
                    <a:pt x="15532" y="11185"/>
                    <a:pt x="18112" y="4863"/>
                    <a:pt x="21600" y="0"/>
                  </a:cubicBezTo>
                  <a:cubicBezTo>
                    <a:pt x="14717" y="1673"/>
                    <a:pt x="8304" y="5313"/>
                    <a:pt x="2663" y="10643"/>
                  </a:cubicBezTo>
                  <a:cubicBezTo>
                    <a:pt x="1545" y="14096"/>
                    <a:pt x="647" y="17771"/>
                    <a:pt x="0" y="21600"/>
                  </a:cubicBezTo>
                  <a:cubicBezTo>
                    <a:pt x="0" y="21600"/>
                    <a:pt x="0" y="216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5" name="AutoShape 10"/>
            <p:cNvSpPr>
              <a:spLocks/>
            </p:cNvSpPr>
            <p:nvPr/>
          </p:nvSpPr>
          <p:spPr bwMode="auto">
            <a:xfrm>
              <a:off x="5549900" y="7615237"/>
              <a:ext cx="57150" cy="23813"/>
            </a:xfrm>
            <a:custGeom>
              <a:avLst/>
              <a:gdLst>
                <a:gd name="T0" fmla="*/ 1058529 w 21600"/>
                <a:gd name="T1" fmla="*/ 0 h 21600"/>
                <a:gd name="T2" fmla="*/ 89389 w 21600"/>
                <a:gd name="T3" fmla="*/ 10710 h 21600"/>
                <a:gd name="T4" fmla="*/ 0 w 21600"/>
                <a:gd name="T5" fmla="*/ 31908 h 21600"/>
                <a:gd name="T6" fmla="*/ 1058529 w 21600"/>
                <a:gd name="T7" fmla="*/ 0 h 21600"/>
                <a:gd name="T8" fmla="*/ 1058529 w 21600"/>
                <a:gd name="T9" fmla="*/ 0 h 21600"/>
                <a:gd name="T10" fmla="*/ 1058529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0"/>
                  </a:moveTo>
                  <a:cubicBezTo>
                    <a:pt x="15093" y="2274"/>
                    <a:pt x="8331" y="4837"/>
                    <a:pt x="1824" y="7250"/>
                  </a:cubicBezTo>
                  <a:cubicBezTo>
                    <a:pt x="1298" y="12087"/>
                    <a:pt x="522" y="17546"/>
                    <a:pt x="0" y="21600"/>
                  </a:cubicBezTo>
                  <a:cubicBezTo>
                    <a:pt x="7274" y="14951"/>
                    <a:pt x="14312" y="7250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close/>
                  <a:moveTo>
                    <a:pt x="21600" y="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6" name="AutoShape 11"/>
            <p:cNvSpPr>
              <a:spLocks/>
            </p:cNvSpPr>
            <p:nvPr/>
          </p:nvSpPr>
          <p:spPr bwMode="auto">
            <a:xfrm>
              <a:off x="2628900" y="4719637"/>
              <a:ext cx="2979738" cy="1579563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0 h 21600"/>
                <a:gd name="T6" fmla="*/ 0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2147483647 w 21600"/>
                <a:gd name="T21" fmla="*/ 2147483647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600" h="21600">
                  <a:moveTo>
                    <a:pt x="19092" y="9960"/>
                  </a:moveTo>
                  <a:cubicBezTo>
                    <a:pt x="18347" y="9960"/>
                    <a:pt x="17597" y="9893"/>
                    <a:pt x="16852" y="9769"/>
                  </a:cubicBezTo>
                  <a:cubicBezTo>
                    <a:pt x="11922" y="8947"/>
                    <a:pt x="7367" y="5510"/>
                    <a:pt x="3825" y="0"/>
                  </a:cubicBezTo>
                  <a:cubicBezTo>
                    <a:pt x="2427" y="3390"/>
                    <a:pt x="1145" y="6799"/>
                    <a:pt x="0" y="10007"/>
                  </a:cubicBezTo>
                  <a:cubicBezTo>
                    <a:pt x="4241" y="16396"/>
                    <a:pt x="9632" y="20397"/>
                    <a:pt x="15485" y="21371"/>
                  </a:cubicBezTo>
                  <a:cubicBezTo>
                    <a:pt x="16391" y="21524"/>
                    <a:pt x="17314" y="21600"/>
                    <a:pt x="18215" y="21600"/>
                  </a:cubicBezTo>
                  <a:cubicBezTo>
                    <a:pt x="19193" y="21600"/>
                    <a:pt x="20156" y="21495"/>
                    <a:pt x="21104" y="21321"/>
                  </a:cubicBezTo>
                  <a:cubicBezTo>
                    <a:pt x="21347" y="17800"/>
                    <a:pt x="21524" y="13913"/>
                    <a:pt x="21600" y="9702"/>
                  </a:cubicBezTo>
                  <a:cubicBezTo>
                    <a:pt x="20779" y="9864"/>
                    <a:pt x="19943" y="9960"/>
                    <a:pt x="19092" y="9960"/>
                  </a:cubicBezTo>
                  <a:cubicBezTo>
                    <a:pt x="19092" y="9960"/>
                    <a:pt x="19092" y="9960"/>
                    <a:pt x="19092" y="9960"/>
                  </a:cubicBezTo>
                  <a:close/>
                  <a:moveTo>
                    <a:pt x="19092" y="996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7" name="AutoShape 12"/>
            <p:cNvSpPr>
              <a:spLocks/>
            </p:cNvSpPr>
            <p:nvPr/>
          </p:nvSpPr>
          <p:spPr bwMode="auto">
            <a:xfrm>
              <a:off x="1638300" y="6269037"/>
              <a:ext cx="84138" cy="119063"/>
            </a:xfrm>
            <a:custGeom>
              <a:avLst/>
              <a:gdLst>
                <a:gd name="T0" fmla="*/ 4972875 w 21600"/>
                <a:gd name="T1" fmla="*/ 16231572 h 21600"/>
                <a:gd name="T2" fmla="*/ 0 w 21600"/>
                <a:gd name="T3" fmla="*/ 0 h 21600"/>
                <a:gd name="T4" fmla="*/ 4232714 w 21600"/>
                <a:gd name="T5" fmla="*/ 19940952 h 21600"/>
                <a:gd name="T6" fmla="*/ 4972875 w 21600"/>
                <a:gd name="T7" fmla="*/ 16231572 h 21600"/>
                <a:gd name="T8" fmla="*/ 4972875 w 21600"/>
                <a:gd name="T9" fmla="*/ 16231572 h 21600"/>
                <a:gd name="T10" fmla="*/ 4972875 w 21600"/>
                <a:gd name="T11" fmla="*/ 16231572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7582"/>
                  </a:moveTo>
                  <a:cubicBezTo>
                    <a:pt x="14097" y="11836"/>
                    <a:pt x="7139" y="5932"/>
                    <a:pt x="0" y="0"/>
                  </a:cubicBezTo>
                  <a:cubicBezTo>
                    <a:pt x="6065" y="7188"/>
                    <a:pt x="11962" y="14598"/>
                    <a:pt x="18385" y="21600"/>
                  </a:cubicBezTo>
                  <a:cubicBezTo>
                    <a:pt x="19275" y="20374"/>
                    <a:pt x="20526" y="18836"/>
                    <a:pt x="21600" y="17582"/>
                  </a:cubicBezTo>
                  <a:cubicBezTo>
                    <a:pt x="21600" y="17582"/>
                    <a:pt x="21600" y="17582"/>
                    <a:pt x="21600" y="17582"/>
                  </a:cubicBezTo>
                  <a:close/>
                  <a:moveTo>
                    <a:pt x="21600" y="17582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8" name="AutoShape 13"/>
            <p:cNvSpPr>
              <a:spLocks/>
            </p:cNvSpPr>
            <p:nvPr/>
          </p:nvSpPr>
          <p:spPr bwMode="auto">
            <a:xfrm>
              <a:off x="2527300" y="2522537"/>
              <a:ext cx="1311275" cy="1768475"/>
            </a:xfrm>
            <a:custGeom>
              <a:avLst/>
              <a:gdLst>
                <a:gd name="T0" fmla="*/ 1777574497 w 20913"/>
                <a:gd name="T1" fmla="*/ 2147483647 h 21600"/>
                <a:gd name="T2" fmla="*/ 2147483647 w 20913"/>
                <a:gd name="T3" fmla="*/ 2147483647 h 21600"/>
                <a:gd name="T4" fmla="*/ 2147483647 w 20913"/>
                <a:gd name="T5" fmla="*/ 2147483647 h 21600"/>
                <a:gd name="T6" fmla="*/ 2147483647 w 20913"/>
                <a:gd name="T7" fmla="*/ 0 h 21600"/>
                <a:gd name="T8" fmla="*/ 2147483647 w 20913"/>
                <a:gd name="T9" fmla="*/ 2147483647 h 21600"/>
                <a:gd name="T10" fmla="*/ 1777574497 w 20913"/>
                <a:gd name="T11" fmla="*/ 2147483647 h 21600"/>
                <a:gd name="T12" fmla="*/ 1777574497 w 20913"/>
                <a:gd name="T13" fmla="*/ 2147483647 h 21600"/>
                <a:gd name="T14" fmla="*/ 1777574497 w 20913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0913" h="21600">
                  <a:moveTo>
                    <a:pt x="115" y="2337"/>
                  </a:moveTo>
                  <a:cubicBezTo>
                    <a:pt x="-687" y="9273"/>
                    <a:pt x="2721" y="16081"/>
                    <a:pt x="9673" y="21600"/>
                  </a:cubicBezTo>
                  <a:cubicBezTo>
                    <a:pt x="13182" y="18341"/>
                    <a:pt x="16958" y="15168"/>
                    <a:pt x="20913" y="12293"/>
                  </a:cubicBezTo>
                  <a:cubicBezTo>
                    <a:pt x="16936" y="8710"/>
                    <a:pt x="15020" y="4401"/>
                    <a:pt x="15488" y="0"/>
                  </a:cubicBezTo>
                  <a:cubicBezTo>
                    <a:pt x="9918" y="273"/>
                    <a:pt x="4715" y="913"/>
                    <a:pt x="248" y="1638"/>
                  </a:cubicBezTo>
                  <a:cubicBezTo>
                    <a:pt x="215" y="1877"/>
                    <a:pt x="136" y="2099"/>
                    <a:pt x="115" y="2337"/>
                  </a:cubicBezTo>
                  <a:cubicBezTo>
                    <a:pt x="115" y="2337"/>
                    <a:pt x="115" y="2337"/>
                    <a:pt x="115" y="2337"/>
                  </a:cubicBezTo>
                  <a:close/>
                  <a:moveTo>
                    <a:pt x="115" y="2337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79" name="AutoShape 14"/>
            <p:cNvSpPr>
              <a:spLocks/>
            </p:cNvSpPr>
            <p:nvPr/>
          </p:nvSpPr>
          <p:spPr bwMode="auto">
            <a:xfrm>
              <a:off x="1206500" y="3919537"/>
              <a:ext cx="1046163" cy="218440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0 h 21600"/>
                <a:gd name="T6" fmla="*/ 0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15611"/>
                  </a:moveTo>
                  <a:cubicBezTo>
                    <a:pt x="20835" y="15273"/>
                    <a:pt x="20027" y="14955"/>
                    <a:pt x="19291" y="14596"/>
                  </a:cubicBezTo>
                  <a:cubicBezTo>
                    <a:pt x="10331" y="10313"/>
                    <a:pt x="4358" y="5305"/>
                    <a:pt x="1659" y="0"/>
                  </a:cubicBezTo>
                  <a:cubicBezTo>
                    <a:pt x="736" y="1879"/>
                    <a:pt x="188" y="3834"/>
                    <a:pt x="0" y="5823"/>
                  </a:cubicBezTo>
                  <a:cubicBezTo>
                    <a:pt x="707" y="11467"/>
                    <a:pt x="5482" y="16908"/>
                    <a:pt x="13880" y="21600"/>
                  </a:cubicBezTo>
                  <a:cubicBezTo>
                    <a:pt x="15959" y="19901"/>
                    <a:pt x="18556" y="17854"/>
                    <a:pt x="21600" y="15611"/>
                  </a:cubicBezTo>
                  <a:cubicBezTo>
                    <a:pt x="21600" y="15611"/>
                    <a:pt x="21600" y="15611"/>
                    <a:pt x="21600" y="15611"/>
                  </a:cubicBezTo>
                  <a:close/>
                  <a:moveTo>
                    <a:pt x="21600" y="15611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0" name="AutoShape 15"/>
            <p:cNvSpPr>
              <a:spLocks/>
            </p:cNvSpPr>
            <p:nvPr/>
          </p:nvSpPr>
          <p:spPr bwMode="auto">
            <a:xfrm>
              <a:off x="1498600" y="2725737"/>
              <a:ext cx="1447800" cy="2527300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0 h 21600"/>
                <a:gd name="T10" fmla="*/ 2147483647 w 21600"/>
                <a:gd name="T11" fmla="*/ 2147483647 h 21600"/>
                <a:gd name="T12" fmla="*/ 0 w 21600"/>
                <a:gd name="T13" fmla="*/ 2147483647 h 21600"/>
                <a:gd name="T14" fmla="*/ 0 w 21600"/>
                <a:gd name="T15" fmla="*/ 2147483647 h 21600"/>
                <a:gd name="T16" fmla="*/ 0 w 21600"/>
                <a:gd name="T17" fmla="*/ 2147483647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0" y="4969"/>
                  </a:moveTo>
                  <a:cubicBezTo>
                    <a:pt x="208" y="10804"/>
                    <a:pt x="4553" y="16448"/>
                    <a:pt x="12607" y="21064"/>
                  </a:cubicBezTo>
                  <a:cubicBezTo>
                    <a:pt x="12931" y="21255"/>
                    <a:pt x="13296" y="21422"/>
                    <a:pt x="13639" y="21600"/>
                  </a:cubicBezTo>
                  <a:cubicBezTo>
                    <a:pt x="16015" y="19589"/>
                    <a:pt x="18693" y="17451"/>
                    <a:pt x="21600" y="15325"/>
                  </a:cubicBezTo>
                  <a:cubicBezTo>
                    <a:pt x="14087" y="10984"/>
                    <a:pt x="10388" y="5561"/>
                    <a:pt x="11076" y="0"/>
                  </a:cubicBezTo>
                  <a:cubicBezTo>
                    <a:pt x="7752" y="485"/>
                    <a:pt x="5168" y="955"/>
                    <a:pt x="3626" y="1256"/>
                  </a:cubicBezTo>
                  <a:cubicBezTo>
                    <a:pt x="2251" y="2431"/>
                    <a:pt x="1052" y="3674"/>
                    <a:pt x="0" y="4969"/>
                  </a:cubicBezTo>
                  <a:cubicBezTo>
                    <a:pt x="0" y="4969"/>
                    <a:pt x="0" y="4969"/>
                    <a:pt x="0" y="4969"/>
                  </a:cubicBezTo>
                  <a:close/>
                  <a:moveTo>
                    <a:pt x="0" y="4969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1" name="AutoShape 16"/>
            <p:cNvSpPr>
              <a:spLocks/>
            </p:cNvSpPr>
            <p:nvPr/>
          </p:nvSpPr>
          <p:spPr bwMode="auto">
            <a:xfrm>
              <a:off x="1903413" y="6573837"/>
              <a:ext cx="3341687" cy="1277938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0 h 21600"/>
                <a:gd name="T12" fmla="*/ 0 w 21600"/>
                <a:gd name="T13" fmla="*/ 2147483647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16185" y="21600"/>
                  </a:moveTo>
                  <a:cubicBezTo>
                    <a:pt x="17988" y="21600"/>
                    <a:pt x="19738" y="20985"/>
                    <a:pt x="21406" y="19852"/>
                  </a:cubicBezTo>
                  <a:cubicBezTo>
                    <a:pt x="21460" y="19462"/>
                    <a:pt x="21523" y="18954"/>
                    <a:pt x="21600" y="18373"/>
                  </a:cubicBezTo>
                  <a:cubicBezTo>
                    <a:pt x="20773" y="18565"/>
                    <a:pt x="19937" y="18671"/>
                    <a:pt x="19087" y="18671"/>
                  </a:cubicBezTo>
                  <a:cubicBezTo>
                    <a:pt x="18228" y="18671"/>
                    <a:pt x="17351" y="18565"/>
                    <a:pt x="16488" y="18361"/>
                  </a:cubicBezTo>
                  <a:cubicBezTo>
                    <a:pt x="10224" y="16923"/>
                    <a:pt x="4502" y="10393"/>
                    <a:pt x="253" y="0"/>
                  </a:cubicBezTo>
                  <a:cubicBezTo>
                    <a:pt x="158" y="437"/>
                    <a:pt x="72" y="847"/>
                    <a:pt x="0" y="1181"/>
                  </a:cubicBezTo>
                  <a:cubicBezTo>
                    <a:pt x="3801" y="13617"/>
                    <a:pt x="9641" y="21600"/>
                    <a:pt x="16185" y="21600"/>
                  </a:cubicBezTo>
                  <a:cubicBezTo>
                    <a:pt x="16185" y="21600"/>
                    <a:pt x="16185" y="21600"/>
                    <a:pt x="16185" y="21600"/>
                  </a:cubicBezTo>
                  <a:close/>
                  <a:moveTo>
                    <a:pt x="16185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2" name="AutoShape 17"/>
            <p:cNvSpPr>
              <a:spLocks/>
            </p:cNvSpPr>
            <p:nvPr/>
          </p:nvSpPr>
          <p:spPr bwMode="auto">
            <a:xfrm>
              <a:off x="6845300" y="2814637"/>
              <a:ext cx="692150" cy="1246188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0 h 21600"/>
                <a:gd name="T6" fmla="*/ 2147483647 w 21600"/>
                <a:gd name="T7" fmla="*/ 2147483647 h 21600"/>
                <a:gd name="T8" fmla="*/ 0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0816" y="21600"/>
                  </a:moveTo>
                  <a:cubicBezTo>
                    <a:pt x="21100" y="21370"/>
                    <a:pt x="21339" y="21128"/>
                    <a:pt x="21600" y="20874"/>
                  </a:cubicBezTo>
                  <a:cubicBezTo>
                    <a:pt x="18835" y="13234"/>
                    <a:pt x="13260" y="6161"/>
                    <a:pt x="5443" y="0"/>
                  </a:cubicBezTo>
                  <a:cubicBezTo>
                    <a:pt x="5421" y="95"/>
                    <a:pt x="5443" y="183"/>
                    <a:pt x="5421" y="278"/>
                  </a:cubicBezTo>
                  <a:cubicBezTo>
                    <a:pt x="4877" y="3682"/>
                    <a:pt x="2983" y="6864"/>
                    <a:pt x="0" y="9735"/>
                  </a:cubicBezTo>
                  <a:cubicBezTo>
                    <a:pt x="8906" y="13948"/>
                    <a:pt x="15743" y="18089"/>
                    <a:pt x="20816" y="21600"/>
                  </a:cubicBezTo>
                  <a:cubicBezTo>
                    <a:pt x="20816" y="21600"/>
                    <a:pt x="20816" y="21600"/>
                    <a:pt x="20816" y="21600"/>
                  </a:cubicBezTo>
                  <a:close/>
                  <a:moveTo>
                    <a:pt x="20816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3" name="AutoShape 18"/>
            <p:cNvSpPr>
              <a:spLocks/>
            </p:cNvSpPr>
            <p:nvPr/>
          </p:nvSpPr>
          <p:spPr bwMode="auto">
            <a:xfrm>
              <a:off x="5626100" y="2916237"/>
              <a:ext cx="831850" cy="909638"/>
            </a:xfrm>
            <a:custGeom>
              <a:avLst/>
              <a:gdLst>
                <a:gd name="T0" fmla="*/ 2147483647 w 21600"/>
                <a:gd name="T1" fmla="*/ 2147483647 h 21600"/>
                <a:gd name="T2" fmla="*/ 0 w 21600"/>
                <a:gd name="T3" fmla="*/ 0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2260"/>
                  </a:moveTo>
                  <a:cubicBezTo>
                    <a:pt x="15439" y="7928"/>
                    <a:pt x="8245" y="3716"/>
                    <a:pt x="0" y="0"/>
                  </a:cubicBezTo>
                  <a:cubicBezTo>
                    <a:pt x="2029" y="6254"/>
                    <a:pt x="3733" y="13455"/>
                    <a:pt x="5001" y="21600"/>
                  </a:cubicBezTo>
                  <a:cubicBezTo>
                    <a:pt x="11670" y="19738"/>
                    <a:pt x="17395" y="16490"/>
                    <a:pt x="21600" y="12260"/>
                  </a:cubicBezTo>
                  <a:cubicBezTo>
                    <a:pt x="21600" y="12260"/>
                    <a:pt x="21600" y="12260"/>
                    <a:pt x="21600" y="12260"/>
                  </a:cubicBezTo>
                  <a:close/>
                  <a:moveTo>
                    <a:pt x="21600" y="1226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4" name="AutoShape 19"/>
            <p:cNvSpPr>
              <a:spLocks/>
            </p:cNvSpPr>
            <p:nvPr/>
          </p:nvSpPr>
          <p:spPr bwMode="auto">
            <a:xfrm>
              <a:off x="5842000" y="4529137"/>
              <a:ext cx="1765300" cy="1711325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0 h 21600"/>
                <a:gd name="T4" fmla="*/ 2147483647 w 21600"/>
                <a:gd name="T5" fmla="*/ 2147483647 h 21600"/>
                <a:gd name="T6" fmla="*/ 0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2035"/>
                  </a:moveTo>
                  <a:cubicBezTo>
                    <a:pt x="21386" y="1649"/>
                    <a:pt x="20968" y="935"/>
                    <a:pt x="20352" y="0"/>
                  </a:cubicBezTo>
                  <a:cubicBezTo>
                    <a:pt x="15523" y="5398"/>
                    <a:pt x="8676" y="9270"/>
                    <a:pt x="753" y="10822"/>
                  </a:cubicBezTo>
                  <a:cubicBezTo>
                    <a:pt x="650" y="14703"/>
                    <a:pt x="376" y="18317"/>
                    <a:pt x="0" y="21600"/>
                  </a:cubicBezTo>
                  <a:cubicBezTo>
                    <a:pt x="7710" y="20259"/>
                    <a:pt x="14583" y="17100"/>
                    <a:pt x="20079" y="12672"/>
                  </a:cubicBezTo>
                  <a:cubicBezTo>
                    <a:pt x="21019" y="9279"/>
                    <a:pt x="21557" y="5722"/>
                    <a:pt x="21600" y="2035"/>
                  </a:cubicBezTo>
                  <a:cubicBezTo>
                    <a:pt x="21600" y="2035"/>
                    <a:pt x="21600" y="2035"/>
                    <a:pt x="21600" y="2035"/>
                  </a:cubicBezTo>
                  <a:close/>
                  <a:moveTo>
                    <a:pt x="21600" y="2035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5" name="AutoShape 20"/>
            <p:cNvSpPr>
              <a:spLocks/>
            </p:cNvSpPr>
            <p:nvPr/>
          </p:nvSpPr>
          <p:spPr bwMode="auto">
            <a:xfrm>
              <a:off x="5638800" y="5842000"/>
              <a:ext cx="1665288" cy="1319213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2147483647 h 21600"/>
                <a:gd name="T4" fmla="*/ 0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0 h 21600"/>
                <a:gd name="T10" fmla="*/ 2147483647 w 21600"/>
                <a:gd name="T11" fmla="*/ 0 h 21600"/>
                <a:gd name="T12" fmla="*/ 2147483647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21600" y="0"/>
                  </a:moveTo>
                  <a:cubicBezTo>
                    <a:pt x="15901" y="4345"/>
                    <a:pt x="9278" y="7421"/>
                    <a:pt x="2057" y="8759"/>
                  </a:cubicBezTo>
                  <a:cubicBezTo>
                    <a:pt x="1440" y="13810"/>
                    <a:pt x="706" y="18124"/>
                    <a:pt x="0" y="21600"/>
                  </a:cubicBezTo>
                  <a:cubicBezTo>
                    <a:pt x="4240" y="20571"/>
                    <a:pt x="8236" y="18879"/>
                    <a:pt x="11896" y="16672"/>
                  </a:cubicBezTo>
                  <a:cubicBezTo>
                    <a:pt x="15955" y="12018"/>
                    <a:pt x="19253" y="6346"/>
                    <a:pt x="21600" y="0"/>
                  </a:cubicBezTo>
                  <a:cubicBezTo>
                    <a:pt x="21600" y="0"/>
                    <a:pt x="21600" y="0"/>
                    <a:pt x="21600" y="0"/>
                  </a:cubicBezTo>
                  <a:close/>
                  <a:moveTo>
                    <a:pt x="21600" y="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6" name="AutoShape 21"/>
            <p:cNvSpPr>
              <a:spLocks/>
            </p:cNvSpPr>
            <p:nvPr/>
          </p:nvSpPr>
          <p:spPr bwMode="auto">
            <a:xfrm>
              <a:off x="5740400" y="2382837"/>
              <a:ext cx="998538" cy="801688"/>
            </a:xfrm>
            <a:custGeom>
              <a:avLst/>
              <a:gdLst>
                <a:gd name="T0" fmla="*/ 2147483647 w 21430"/>
                <a:gd name="T1" fmla="*/ 0 h 21600"/>
                <a:gd name="T2" fmla="*/ 0 w 21430"/>
                <a:gd name="T3" fmla="*/ 2147483647 h 21600"/>
                <a:gd name="T4" fmla="*/ 2147483647 w 21430"/>
                <a:gd name="T5" fmla="*/ 2147483647 h 21600"/>
                <a:gd name="T6" fmla="*/ 2147483647 w 21430"/>
                <a:gd name="T7" fmla="*/ 2147483647 h 21600"/>
                <a:gd name="T8" fmla="*/ 2147483647 w 21430"/>
                <a:gd name="T9" fmla="*/ 1533263411 h 21600"/>
                <a:gd name="T10" fmla="*/ 2147483647 w 21430"/>
                <a:gd name="T11" fmla="*/ 0 h 21600"/>
                <a:gd name="T12" fmla="*/ 2147483647 w 21430"/>
                <a:gd name="T13" fmla="*/ 0 h 21600"/>
                <a:gd name="T14" fmla="*/ 2147483647 w 21430"/>
                <a:gd name="T15" fmla="*/ 0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430" h="21600">
                  <a:moveTo>
                    <a:pt x="19878" y="0"/>
                  </a:moveTo>
                  <a:cubicBezTo>
                    <a:pt x="16911" y="583"/>
                    <a:pt x="9482" y="2369"/>
                    <a:pt x="0" y="7052"/>
                  </a:cubicBezTo>
                  <a:cubicBezTo>
                    <a:pt x="7220" y="11470"/>
                    <a:pt x="13481" y="16470"/>
                    <a:pt x="18859" y="21600"/>
                  </a:cubicBezTo>
                  <a:cubicBezTo>
                    <a:pt x="20207" y="18383"/>
                    <a:pt x="21090" y="14891"/>
                    <a:pt x="21345" y="11164"/>
                  </a:cubicBezTo>
                  <a:cubicBezTo>
                    <a:pt x="21600" y="7613"/>
                    <a:pt x="21270" y="4133"/>
                    <a:pt x="20462" y="808"/>
                  </a:cubicBezTo>
                  <a:cubicBezTo>
                    <a:pt x="20267" y="545"/>
                    <a:pt x="20072" y="266"/>
                    <a:pt x="19878" y="0"/>
                  </a:cubicBezTo>
                  <a:cubicBezTo>
                    <a:pt x="19878" y="0"/>
                    <a:pt x="19878" y="0"/>
                    <a:pt x="19878" y="0"/>
                  </a:cubicBezTo>
                  <a:close/>
                  <a:moveTo>
                    <a:pt x="19878" y="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7" name="AutoShape 22"/>
            <p:cNvSpPr>
              <a:spLocks/>
            </p:cNvSpPr>
            <p:nvPr/>
          </p:nvSpPr>
          <p:spPr bwMode="auto">
            <a:xfrm>
              <a:off x="3340100" y="3741737"/>
              <a:ext cx="2278063" cy="1422400"/>
            </a:xfrm>
            <a:custGeom>
              <a:avLst/>
              <a:gdLst>
                <a:gd name="T0" fmla="*/ 2147483647 w 21587"/>
                <a:gd name="T1" fmla="*/ 2147483647 h 21600"/>
                <a:gd name="T2" fmla="*/ 2147483647 w 21587"/>
                <a:gd name="T3" fmla="*/ 2147483647 h 21600"/>
                <a:gd name="T4" fmla="*/ 2147483647 w 21587"/>
                <a:gd name="T5" fmla="*/ 2147483647 h 21600"/>
                <a:gd name="T6" fmla="*/ 2147483647 w 21587"/>
                <a:gd name="T7" fmla="*/ 0 h 21600"/>
                <a:gd name="T8" fmla="*/ 0 w 21587"/>
                <a:gd name="T9" fmla="*/ 2147483647 h 21600"/>
                <a:gd name="T10" fmla="*/ 2147483647 w 21587"/>
                <a:gd name="T11" fmla="*/ 2147483647 h 21600"/>
                <a:gd name="T12" fmla="*/ 2147483647 w 21587"/>
                <a:gd name="T13" fmla="*/ 2147483647 h 21600"/>
                <a:gd name="T14" fmla="*/ 2147483647 w 21587"/>
                <a:gd name="T15" fmla="*/ 2147483647 h 21600"/>
                <a:gd name="T16" fmla="*/ 2147483647 w 21587"/>
                <a:gd name="T17" fmla="*/ 2147483647 h 21600"/>
                <a:gd name="T18" fmla="*/ 2147483647 w 21587"/>
                <a:gd name="T19" fmla="*/ 2147483647 h 21600"/>
                <a:gd name="T20" fmla="*/ 2147483647 w 21587"/>
                <a:gd name="T21" fmla="*/ 2147483647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587" h="21600">
                  <a:moveTo>
                    <a:pt x="21117" y="6515"/>
                  </a:moveTo>
                  <a:cubicBezTo>
                    <a:pt x="20322" y="6674"/>
                    <a:pt x="19508" y="6777"/>
                    <a:pt x="18680" y="6777"/>
                  </a:cubicBezTo>
                  <a:cubicBezTo>
                    <a:pt x="18098" y="6777"/>
                    <a:pt x="17515" y="6738"/>
                    <a:pt x="16926" y="6653"/>
                  </a:cubicBezTo>
                  <a:cubicBezTo>
                    <a:pt x="13021" y="6098"/>
                    <a:pt x="9413" y="3756"/>
                    <a:pt x="6620" y="0"/>
                  </a:cubicBezTo>
                  <a:cubicBezTo>
                    <a:pt x="4296" y="3512"/>
                    <a:pt x="2072" y="7427"/>
                    <a:pt x="0" y="11480"/>
                  </a:cubicBezTo>
                  <a:cubicBezTo>
                    <a:pt x="4217" y="17080"/>
                    <a:pt x="9658" y="20573"/>
                    <a:pt x="15569" y="21411"/>
                  </a:cubicBezTo>
                  <a:cubicBezTo>
                    <a:pt x="16463" y="21539"/>
                    <a:pt x="17370" y="21600"/>
                    <a:pt x="18264" y="21600"/>
                  </a:cubicBezTo>
                  <a:cubicBezTo>
                    <a:pt x="19389" y="21600"/>
                    <a:pt x="20501" y="21486"/>
                    <a:pt x="21586" y="21281"/>
                  </a:cubicBezTo>
                  <a:cubicBezTo>
                    <a:pt x="21600" y="16648"/>
                    <a:pt x="21454" y="11703"/>
                    <a:pt x="21117" y="6515"/>
                  </a:cubicBezTo>
                  <a:cubicBezTo>
                    <a:pt x="21117" y="6515"/>
                    <a:pt x="21117" y="6515"/>
                    <a:pt x="21117" y="6515"/>
                  </a:cubicBezTo>
                  <a:close/>
                  <a:moveTo>
                    <a:pt x="21117" y="6515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8" name="AutoShape 23"/>
            <p:cNvSpPr>
              <a:spLocks/>
            </p:cNvSpPr>
            <p:nvPr/>
          </p:nvSpPr>
          <p:spPr bwMode="auto">
            <a:xfrm>
              <a:off x="5854700" y="3614737"/>
              <a:ext cx="1484313" cy="1482725"/>
            </a:xfrm>
            <a:custGeom>
              <a:avLst/>
              <a:gdLst>
                <a:gd name="T0" fmla="*/ 0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0 w 21600"/>
                <a:gd name="T13" fmla="*/ 2147483647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0" y="7275"/>
                  </a:moveTo>
                  <a:cubicBezTo>
                    <a:pt x="539" y="12312"/>
                    <a:pt x="773" y="17095"/>
                    <a:pt x="793" y="21600"/>
                  </a:cubicBezTo>
                  <a:cubicBezTo>
                    <a:pt x="9295" y="19832"/>
                    <a:pt x="16586" y="15680"/>
                    <a:pt x="21600" y="9982"/>
                  </a:cubicBezTo>
                  <a:cubicBezTo>
                    <a:pt x="19372" y="7143"/>
                    <a:pt x="16210" y="3602"/>
                    <a:pt x="12030" y="0"/>
                  </a:cubicBezTo>
                  <a:cubicBezTo>
                    <a:pt x="9020" y="3388"/>
                    <a:pt x="4840" y="5933"/>
                    <a:pt x="0" y="7275"/>
                  </a:cubicBezTo>
                  <a:cubicBezTo>
                    <a:pt x="0" y="7275"/>
                    <a:pt x="0" y="7275"/>
                    <a:pt x="0" y="7275"/>
                  </a:cubicBezTo>
                  <a:close/>
                  <a:moveTo>
                    <a:pt x="0" y="7275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89" name="AutoShape 24"/>
            <p:cNvSpPr>
              <a:spLocks/>
            </p:cNvSpPr>
            <p:nvPr/>
          </p:nvSpPr>
          <p:spPr bwMode="auto">
            <a:xfrm>
              <a:off x="2081213" y="5684837"/>
              <a:ext cx="3416300" cy="170815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0 h 21600"/>
                <a:gd name="T8" fmla="*/ 0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2147483647 w 21600"/>
                <a:gd name="T21" fmla="*/ 2147483647 h 21600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21600" h="21600">
                  <a:moveTo>
                    <a:pt x="21600" y="11135"/>
                  </a:moveTo>
                  <a:cubicBezTo>
                    <a:pt x="20862" y="11261"/>
                    <a:pt x="20110" y="11329"/>
                    <a:pt x="19350" y="11329"/>
                  </a:cubicBezTo>
                  <a:cubicBezTo>
                    <a:pt x="18510" y="11329"/>
                    <a:pt x="17653" y="11252"/>
                    <a:pt x="16809" y="11102"/>
                  </a:cubicBezTo>
                  <a:cubicBezTo>
                    <a:pt x="11408" y="10156"/>
                    <a:pt x="6422" y="6238"/>
                    <a:pt x="2466" y="0"/>
                  </a:cubicBezTo>
                  <a:cubicBezTo>
                    <a:pt x="1476" y="3067"/>
                    <a:pt x="637" y="5834"/>
                    <a:pt x="0" y="8024"/>
                  </a:cubicBezTo>
                  <a:cubicBezTo>
                    <a:pt x="3890" y="15601"/>
                    <a:pt x="9242" y="20356"/>
                    <a:pt x="15121" y="21390"/>
                  </a:cubicBezTo>
                  <a:cubicBezTo>
                    <a:pt x="15912" y="21532"/>
                    <a:pt x="16716" y="21600"/>
                    <a:pt x="17503" y="21600"/>
                  </a:cubicBezTo>
                  <a:cubicBezTo>
                    <a:pt x="18528" y="21600"/>
                    <a:pt x="19532" y="21470"/>
                    <a:pt x="20517" y="21240"/>
                  </a:cubicBezTo>
                  <a:cubicBezTo>
                    <a:pt x="20871" y="18650"/>
                    <a:pt x="21264" y="15247"/>
                    <a:pt x="21600" y="11135"/>
                  </a:cubicBezTo>
                  <a:cubicBezTo>
                    <a:pt x="21600" y="11135"/>
                    <a:pt x="21600" y="11135"/>
                    <a:pt x="21600" y="11135"/>
                  </a:cubicBezTo>
                  <a:close/>
                  <a:moveTo>
                    <a:pt x="21600" y="11135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0" name="AutoShape 25"/>
            <p:cNvSpPr>
              <a:spLocks/>
            </p:cNvSpPr>
            <p:nvPr/>
          </p:nvSpPr>
          <p:spPr bwMode="auto">
            <a:xfrm>
              <a:off x="4889500" y="1506537"/>
              <a:ext cx="1511300" cy="947738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2057019127 h 21600"/>
                <a:gd name="T4" fmla="*/ 2147483647 w 21600"/>
                <a:gd name="T5" fmla="*/ 1408371576 h 21600"/>
                <a:gd name="T6" fmla="*/ 0 w 21600"/>
                <a:gd name="T7" fmla="*/ 819107840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0 h 21600"/>
                <a:gd name="T14" fmla="*/ 2147483647 w 21600"/>
                <a:gd name="T15" fmla="*/ 0 h 21600"/>
                <a:gd name="T16" fmla="*/ 2147483647 w 21600"/>
                <a:gd name="T17" fmla="*/ 0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1407" y="0"/>
                  </a:moveTo>
                  <a:cubicBezTo>
                    <a:pt x="1747" y="175"/>
                    <a:pt x="2086" y="380"/>
                    <a:pt x="2425" y="555"/>
                  </a:cubicBezTo>
                  <a:cubicBezTo>
                    <a:pt x="2136" y="509"/>
                    <a:pt x="1867" y="428"/>
                    <a:pt x="1577" y="380"/>
                  </a:cubicBezTo>
                  <a:cubicBezTo>
                    <a:pt x="1048" y="318"/>
                    <a:pt x="519" y="271"/>
                    <a:pt x="0" y="221"/>
                  </a:cubicBezTo>
                  <a:cubicBezTo>
                    <a:pt x="2585" y="4696"/>
                    <a:pt x="5610" y="11478"/>
                    <a:pt x="8235" y="21600"/>
                  </a:cubicBezTo>
                  <a:cubicBezTo>
                    <a:pt x="13705" y="17829"/>
                    <a:pt x="18406" y="15744"/>
                    <a:pt x="21600" y="14625"/>
                  </a:cubicBezTo>
                  <a:cubicBezTo>
                    <a:pt x="15840" y="7307"/>
                    <a:pt x="8933" y="2197"/>
                    <a:pt x="1407" y="0"/>
                  </a:cubicBezTo>
                  <a:cubicBezTo>
                    <a:pt x="1407" y="0"/>
                    <a:pt x="1407" y="0"/>
                    <a:pt x="1407" y="0"/>
                  </a:cubicBezTo>
                  <a:close/>
                  <a:moveTo>
                    <a:pt x="1407" y="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1" name="AutoShape 26"/>
            <p:cNvSpPr>
              <a:spLocks/>
            </p:cNvSpPr>
            <p:nvPr/>
          </p:nvSpPr>
          <p:spPr bwMode="auto">
            <a:xfrm>
              <a:off x="3352800" y="1544637"/>
              <a:ext cx="74613" cy="25400"/>
            </a:xfrm>
            <a:custGeom>
              <a:avLst/>
              <a:gdLst>
                <a:gd name="T0" fmla="*/ 0 w 21600"/>
                <a:gd name="T1" fmla="*/ 41303 h 21600"/>
                <a:gd name="T2" fmla="*/ 3075365 w 21600"/>
                <a:gd name="T3" fmla="*/ 0 h 21600"/>
                <a:gd name="T4" fmla="*/ 0 w 21600"/>
                <a:gd name="T5" fmla="*/ 41303 h 21600"/>
                <a:gd name="T6" fmla="*/ 0 w 21600"/>
                <a:gd name="T7" fmla="*/ 41303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60" y="14161"/>
                    <a:pt x="14362" y="6968"/>
                    <a:pt x="21600" y="0"/>
                  </a:cubicBezTo>
                  <a:cubicBezTo>
                    <a:pt x="14362" y="6968"/>
                    <a:pt x="7163" y="14161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2" name="AutoShape 27"/>
            <p:cNvSpPr>
              <a:spLocks/>
            </p:cNvSpPr>
            <p:nvPr/>
          </p:nvSpPr>
          <p:spPr bwMode="auto">
            <a:xfrm>
              <a:off x="3429000" y="1506537"/>
              <a:ext cx="85725" cy="26988"/>
            </a:xfrm>
            <a:custGeom>
              <a:avLst/>
              <a:gdLst>
                <a:gd name="T0" fmla="*/ 0 w 21600"/>
                <a:gd name="T1" fmla="*/ 52640 h 21600"/>
                <a:gd name="T2" fmla="*/ 5358813 w 21600"/>
                <a:gd name="T3" fmla="*/ 0 h 21600"/>
                <a:gd name="T4" fmla="*/ 0 w 21600"/>
                <a:gd name="T5" fmla="*/ 52640 h 21600"/>
                <a:gd name="T6" fmla="*/ 0 w 21600"/>
                <a:gd name="T7" fmla="*/ 5264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56" y="14092"/>
                    <a:pt x="14361" y="6914"/>
                    <a:pt x="21600" y="0"/>
                  </a:cubicBezTo>
                  <a:cubicBezTo>
                    <a:pt x="14361" y="6914"/>
                    <a:pt x="7156" y="14096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3" name="AutoShape 28"/>
            <p:cNvSpPr>
              <a:spLocks/>
            </p:cNvSpPr>
            <p:nvPr/>
          </p:nvSpPr>
          <p:spPr bwMode="auto">
            <a:xfrm>
              <a:off x="3721100" y="1443037"/>
              <a:ext cx="57150" cy="12700"/>
            </a:xfrm>
            <a:custGeom>
              <a:avLst/>
              <a:gdLst>
                <a:gd name="T0" fmla="*/ 0 w 21600"/>
                <a:gd name="T1" fmla="*/ 2581 h 21600"/>
                <a:gd name="T2" fmla="*/ 1058529 w 21600"/>
                <a:gd name="T3" fmla="*/ 0 h 21600"/>
                <a:gd name="T4" fmla="*/ 0 w 21600"/>
                <a:gd name="T5" fmla="*/ 2581 h 21600"/>
                <a:gd name="T6" fmla="*/ 0 w 21600"/>
                <a:gd name="T7" fmla="*/ 258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72" y="14108"/>
                    <a:pt x="14377" y="6938"/>
                    <a:pt x="21600" y="0"/>
                  </a:cubicBezTo>
                  <a:cubicBezTo>
                    <a:pt x="14377" y="6938"/>
                    <a:pt x="7172" y="14108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4" name="AutoShape 29"/>
            <p:cNvSpPr>
              <a:spLocks/>
            </p:cNvSpPr>
            <p:nvPr/>
          </p:nvSpPr>
          <p:spPr bwMode="auto">
            <a:xfrm>
              <a:off x="3632200" y="1455737"/>
              <a:ext cx="57150" cy="14288"/>
            </a:xfrm>
            <a:custGeom>
              <a:avLst/>
              <a:gdLst>
                <a:gd name="T0" fmla="*/ 0 w 21600"/>
                <a:gd name="T1" fmla="*/ 4136 h 21600"/>
                <a:gd name="T2" fmla="*/ 1058529 w 21600"/>
                <a:gd name="T3" fmla="*/ 0 h 21600"/>
                <a:gd name="T4" fmla="*/ 0 w 21600"/>
                <a:gd name="T5" fmla="*/ 4136 h 21600"/>
                <a:gd name="T6" fmla="*/ 0 w 21600"/>
                <a:gd name="T7" fmla="*/ 413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78" y="14172"/>
                    <a:pt x="14370" y="6943"/>
                    <a:pt x="21600" y="0"/>
                  </a:cubicBezTo>
                  <a:cubicBezTo>
                    <a:pt x="14370" y="6943"/>
                    <a:pt x="7178" y="14172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5" name="AutoShape 30"/>
            <p:cNvSpPr>
              <a:spLocks/>
            </p:cNvSpPr>
            <p:nvPr/>
          </p:nvSpPr>
          <p:spPr bwMode="auto">
            <a:xfrm>
              <a:off x="3543300" y="1481137"/>
              <a:ext cx="63500" cy="17463"/>
            </a:xfrm>
            <a:custGeom>
              <a:avLst/>
              <a:gdLst>
                <a:gd name="T0" fmla="*/ 0 w 21600"/>
                <a:gd name="T1" fmla="*/ 9228 h 21600"/>
                <a:gd name="T2" fmla="*/ 1613367 w 21600"/>
                <a:gd name="T3" fmla="*/ 0 h 21600"/>
                <a:gd name="T4" fmla="*/ 0 w 21600"/>
                <a:gd name="T5" fmla="*/ 9228 h 21600"/>
                <a:gd name="T6" fmla="*/ 0 w 21600"/>
                <a:gd name="T7" fmla="*/ 922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79" y="14193"/>
                    <a:pt x="14375" y="6930"/>
                    <a:pt x="21600" y="0"/>
                  </a:cubicBezTo>
                  <a:cubicBezTo>
                    <a:pt x="14371" y="6930"/>
                    <a:pt x="7179" y="1420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6" name="AutoShape 31"/>
            <p:cNvSpPr>
              <a:spLocks/>
            </p:cNvSpPr>
            <p:nvPr/>
          </p:nvSpPr>
          <p:spPr bwMode="auto">
            <a:xfrm>
              <a:off x="3086100" y="1646237"/>
              <a:ext cx="57150" cy="25400"/>
            </a:xfrm>
            <a:custGeom>
              <a:avLst/>
              <a:gdLst>
                <a:gd name="T0" fmla="*/ 0 w 21600"/>
                <a:gd name="T1" fmla="*/ 41303 h 21600"/>
                <a:gd name="T2" fmla="*/ 1058529 w 21600"/>
                <a:gd name="T3" fmla="*/ 0 h 21600"/>
                <a:gd name="T4" fmla="*/ 0 w 21600"/>
                <a:gd name="T5" fmla="*/ 41303 h 21600"/>
                <a:gd name="T6" fmla="*/ 0 w 21600"/>
                <a:gd name="T7" fmla="*/ 41303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69" y="14273"/>
                    <a:pt x="14361" y="7043"/>
                    <a:pt x="21600" y="0"/>
                  </a:cubicBezTo>
                  <a:cubicBezTo>
                    <a:pt x="14361" y="7043"/>
                    <a:pt x="7169" y="14273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7" name="AutoShape 32"/>
            <p:cNvSpPr>
              <a:spLocks/>
            </p:cNvSpPr>
            <p:nvPr/>
          </p:nvSpPr>
          <p:spPr bwMode="auto">
            <a:xfrm>
              <a:off x="3263900" y="1570037"/>
              <a:ext cx="57150" cy="22225"/>
            </a:xfrm>
            <a:custGeom>
              <a:avLst/>
              <a:gdLst>
                <a:gd name="T0" fmla="*/ 0 w 21600"/>
                <a:gd name="T1" fmla="*/ 24211 h 21600"/>
                <a:gd name="T2" fmla="*/ 1058529 w 21600"/>
                <a:gd name="T3" fmla="*/ 0 h 21600"/>
                <a:gd name="T4" fmla="*/ 0 w 21600"/>
                <a:gd name="T5" fmla="*/ 24211 h 21600"/>
                <a:gd name="T6" fmla="*/ 0 w 21600"/>
                <a:gd name="T7" fmla="*/ 2421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68" y="14218"/>
                    <a:pt x="14372" y="7061"/>
                    <a:pt x="21600" y="0"/>
                  </a:cubicBezTo>
                  <a:cubicBezTo>
                    <a:pt x="14372" y="7061"/>
                    <a:pt x="7168" y="14218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8" name="AutoShape 33"/>
            <p:cNvSpPr>
              <a:spLocks/>
            </p:cNvSpPr>
            <p:nvPr/>
          </p:nvSpPr>
          <p:spPr bwMode="auto">
            <a:xfrm>
              <a:off x="3175000" y="1608137"/>
              <a:ext cx="53975" cy="22225"/>
            </a:xfrm>
            <a:custGeom>
              <a:avLst/>
              <a:gdLst>
                <a:gd name="T0" fmla="*/ 0 w 21600"/>
                <a:gd name="T1" fmla="*/ 24211 h 21600"/>
                <a:gd name="T2" fmla="*/ 842187 w 21600"/>
                <a:gd name="T3" fmla="*/ 0 h 21600"/>
                <a:gd name="T4" fmla="*/ 0 w 21600"/>
                <a:gd name="T5" fmla="*/ 24211 h 21600"/>
                <a:gd name="T6" fmla="*/ 0 w 21600"/>
                <a:gd name="T7" fmla="*/ 2421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74" y="14256"/>
                    <a:pt x="14372" y="7045"/>
                    <a:pt x="21600" y="0"/>
                  </a:cubicBezTo>
                  <a:cubicBezTo>
                    <a:pt x="14372" y="7045"/>
                    <a:pt x="7174" y="14256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99" name="AutoShape 34"/>
            <p:cNvSpPr>
              <a:spLocks/>
            </p:cNvSpPr>
            <p:nvPr/>
          </p:nvSpPr>
          <p:spPr bwMode="auto">
            <a:xfrm>
              <a:off x="3911600" y="1392237"/>
              <a:ext cx="90488" cy="14288"/>
            </a:xfrm>
            <a:custGeom>
              <a:avLst/>
              <a:gdLst>
                <a:gd name="T0" fmla="*/ 0 w 21600"/>
                <a:gd name="T1" fmla="*/ 4136 h 21600"/>
                <a:gd name="T2" fmla="*/ 6652778 w 21600"/>
                <a:gd name="T3" fmla="*/ 0 h 21600"/>
                <a:gd name="T4" fmla="*/ 0 w 21600"/>
                <a:gd name="T5" fmla="*/ 4136 h 21600"/>
                <a:gd name="T6" fmla="*/ 0 w 21600"/>
                <a:gd name="T7" fmla="*/ 413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68" y="13838"/>
                    <a:pt x="14368" y="6608"/>
                    <a:pt x="21600" y="0"/>
                  </a:cubicBezTo>
                  <a:cubicBezTo>
                    <a:pt x="14368" y="6608"/>
                    <a:pt x="7168" y="13838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0" name="AutoShape 35"/>
            <p:cNvSpPr>
              <a:spLocks/>
            </p:cNvSpPr>
            <p:nvPr/>
          </p:nvSpPr>
          <p:spPr bwMode="auto">
            <a:xfrm>
              <a:off x="4305300" y="1366837"/>
              <a:ext cx="63500" cy="1588"/>
            </a:xfrm>
            <a:custGeom>
              <a:avLst/>
              <a:gdLst>
                <a:gd name="T0" fmla="*/ 0 w 21600"/>
                <a:gd name="T1" fmla="*/ 1 h 21600"/>
                <a:gd name="T2" fmla="*/ 1613367 w 21600"/>
                <a:gd name="T3" fmla="*/ 0 h 21600"/>
                <a:gd name="T4" fmla="*/ 0 w 21600"/>
                <a:gd name="T5" fmla="*/ 1 h 21600"/>
                <a:gd name="T6" fmla="*/ 0 w 21600"/>
                <a:gd name="T7" fmla="*/ 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75" y="12681"/>
                    <a:pt x="14383" y="5899"/>
                    <a:pt x="21600" y="0"/>
                  </a:cubicBezTo>
                  <a:cubicBezTo>
                    <a:pt x="14383" y="5899"/>
                    <a:pt x="7175" y="12681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1" name="AutoShape 36"/>
            <p:cNvSpPr>
              <a:spLocks/>
            </p:cNvSpPr>
            <p:nvPr/>
          </p:nvSpPr>
          <p:spPr bwMode="auto">
            <a:xfrm>
              <a:off x="4406900" y="1366837"/>
              <a:ext cx="93663" cy="0"/>
            </a:xfrm>
            <a:custGeom>
              <a:avLst/>
              <a:gdLst>
                <a:gd name="T0" fmla="*/ 0 w 21600"/>
                <a:gd name="T1" fmla="*/ 0 h 21600"/>
                <a:gd name="T2" fmla="*/ 7636791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77" y="8206"/>
                    <a:pt x="14375" y="0"/>
                    <a:pt x="21600" y="0"/>
                  </a:cubicBezTo>
                  <a:cubicBezTo>
                    <a:pt x="14375" y="0"/>
                    <a:pt x="7177" y="8206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2" name="AutoShape 37"/>
            <p:cNvSpPr>
              <a:spLocks/>
            </p:cNvSpPr>
            <p:nvPr/>
          </p:nvSpPr>
          <p:spPr bwMode="auto">
            <a:xfrm>
              <a:off x="2082800" y="2268537"/>
              <a:ext cx="127000" cy="127000"/>
            </a:xfrm>
            <a:custGeom>
              <a:avLst/>
              <a:gdLst>
                <a:gd name="T0" fmla="*/ 25813902 w 21600"/>
                <a:gd name="T1" fmla="*/ 0 h 21600"/>
                <a:gd name="T2" fmla="*/ 0 w 21600"/>
                <a:gd name="T3" fmla="*/ 25813902 h 21600"/>
                <a:gd name="T4" fmla="*/ 25813902 w 21600"/>
                <a:gd name="T5" fmla="*/ 0 h 21600"/>
                <a:gd name="T6" fmla="*/ 25813902 w 21600"/>
                <a:gd name="T7" fmla="*/ 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21600" y="0"/>
                  </a:moveTo>
                  <a:cubicBezTo>
                    <a:pt x="14208" y="7005"/>
                    <a:pt x="7010" y="14207"/>
                    <a:pt x="0" y="21600"/>
                  </a:cubicBezTo>
                  <a:cubicBezTo>
                    <a:pt x="7010" y="14207"/>
                    <a:pt x="14208" y="7005"/>
                    <a:pt x="21600" y="0"/>
                  </a:cubicBezTo>
                  <a:close/>
                  <a:moveTo>
                    <a:pt x="21600" y="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3" name="AutoShape 38"/>
            <p:cNvSpPr>
              <a:spLocks/>
            </p:cNvSpPr>
            <p:nvPr/>
          </p:nvSpPr>
          <p:spPr bwMode="auto">
            <a:xfrm>
              <a:off x="4114800" y="1379537"/>
              <a:ext cx="60325" cy="6350"/>
            </a:xfrm>
            <a:custGeom>
              <a:avLst/>
              <a:gdLst>
                <a:gd name="T0" fmla="*/ 0 w 21600"/>
                <a:gd name="T1" fmla="*/ 161 h 21600"/>
                <a:gd name="T2" fmla="*/ 1314099 w 21600"/>
                <a:gd name="T3" fmla="*/ 0 h 21600"/>
                <a:gd name="T4" fmla="*/ 0 w 21600"/>
                <a:gd name="T5" fmla="*/ 161 h 21600"/>
                <a:gd name="T6" fmla="*/ 0 w 21600"/>
                <a:gd name="T7" fmla="*/ 16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87" y="13850"/>
                    <a:pt x="14378" y="6538"/>
                    <a:pt x="21600" y="0"/>
                  </a:cubicBezTo>
                  <a:cubicBezTo>
                    <a:pt x="14378" y="6538"/>
                    <a:pt x="7187" y="13850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4" name="AutoShape 39"/>
            <p:cNvSpPr>
              <a:spLocks/>
            </p:cNvSpPr>
            <p:nvPr/>
          </p:nvSpPr>
          <p:spPr bwMode="auto">
            <a:xfrm>
              <a:off x="2984500" y="1684337"/>
              <a:ext cx="77788" cy="38100"/>
            </a:xfrm>
            <a:custGeom>
              <a:avLst/>
              <a:gdLst>
                <a:gd name="T0" fmla="*/ 0 w 21600"/>
                <a:gd name="T1" fmla="*/ 209091 h 21600"/>
                <a:gd name="T2" fmla="*/ 3633204 w 21600"/>
                <a:gd name="T3" fmla="*/ 0 h 21600"/>
                <a:gd name="T4" fmla="*/ 0 w 21600"/>
                <a:gd name="T5" fmla="*/ 209091 h 21600"/>
                <a:gd name="T6" fmla="*/ 0 w 21600"/>
                <a:gd name="T7" fmla="*/ 20909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41" y="14198"/>
                    <a:pt x="14350" y="7025"/>
                    <a:pt x="21600" y="0"/>
                  </a:cubicBezTo>
                  <a:cubicBezTo>
                    <a:pt x="14350" y="7025"/>
                    <a:pt x="7141" y="14201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5" name="AutoShape 40"/>
            <p:cNvSpPr>
              <a:spLocks/>
            </p:cNvSpPr>
            <p:nvPr/>
          </p:nvSpPr>
          <p:spPr bwMode="auto">
            <a:xfrm>
              <a:off x="4013200" y="1392237"/>
              <a:ext cx="73025" cy="9525"/>
            </a:xfrm>
            <a:custGeom>
              <a:avLst/>
              <a:gdLst>
                <a:gd name="T0" fmla="*/ 0 w 21600"/>
                <a:gd name="T1" fmla="*/ 817 h 21600"/>
                <a:gd name="T2" fmla="*/ 2821791 w 21600"/>
                <a:gd name="T3" fmla="*/ 0 h 21600"/>
                <a:gd name="T4" fmla="*/ 0 w 21600"/>
                <a:gd name="T5" fmla="*/ 817 h 21600"/>
                <a:gd name="T6" fmla="*/ 0 w 21600"/>
                <a:gd name="T7" fmla="*/ 81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77" y="13887"/>
                    <a:pt x="14372" y="6565"/>
                    <a:pt x="21600" y="0"/>
                  </a:cubicBezTo>
                  <a:cubicBezTo>
                    <a:pt x="14372" y="6565"/>
                    <a:pt x="7177" y="13887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6" name="AutoShape 41"/>
            <p:cNvSpPr>
              <a:spLocks/>
            </p:cNvSpPr>
            <p:nvPr/>
          </p:nvSpPr>
          <p:spPr bwMode="auto">
            <a:xfrm>
              <a:off x="3810000" y="1417637"/>
              <a:ext cx="65088" cy="12700"/>
            </a:xfrm>
            <a:custGeom>
              <a:avLst/>
              <a:gdLst>
                <a:gd name="T0" fmla="*/ 0 w 21600"/>
                <a:gd name="T1" fmla="*/ 2581 h 21600"/>
                <a:gd name="T2" fmla="*/ 1780913 w 21600"/>
                <a:gd name="T3" fmla="*/ 0 h 21600"/>
                <a:gd name="T4" fmla="*/ 0 w 21600"/>
                <a:gd name="T5" fmla="*/ 2581 h 21600"/>
                <a:gd name="T6" fmla="*/ 0 w 21600"/>
                <a:gd name="T7" fmla="*/ 258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73" y="13988"/>
                    <a:pt x="14379" y="6887"/>
                    <a:pt x="21600" y="0"/>
                  </a:cubicBezTo>
                  <a:cubicBezTo>
                    <a:pt x="14379" y="6887"/>
                    <a:pt x="7173" y="13988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7" name="AutoShape 42"/>
            <p:cNvSpPr>
              <a:spLocks/>
            </p:cNvSpPr>
            <p:nvPr/>
          </p:nvSpPr>
          <p:spPr bwMode="auto">
            <a:xfrm>
              <a:off x="4216400" y="1366837"/>
              <a:ext cx="58738" cy="3175"/>
            </a:xfrm>
            <a:custGeom>
              <a:avLst/>
              <a:gdLst>
                <a:gd name="T0" fmla="*/ 0 w 21600"/>
                <a:gd name="T1" fmla="*/ 10 h 21600"/>
                <a:gd name="T2" fmla="*/ 1181175 w 21600"/>
                <a:gd name="T3" fmla="*/ 0 h 21600"/>
                <a:gd name="T4" fmla="*/ 0 w 21600"/>
                <a:gd name="T5" fmla="*/ 10 h 21600"/>
                <a:gd name="T6" fmla="*/ 0 w 21600"/>
                <a:gd name="T7" fmla="*/ 10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80" y="13522"/>
                    <a:pt x="14379" y="6372"/>
                    <a:pt x="21600" y="0"/>
                  </a:cubicBezTo>
                  <a:cubicBezTo>
                    <a:pt x="14379" y="6372"/>
                    <a:pt x="7180" y="13522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8" name="AutoShape 43"/>
            <p:cNvSpPr>
              <a:spLocks/>
            </p:cNvSpPr>
            <p:nvPr/>
          </p:nvSpPr>
          <p:spPr bwMode="auto">
            <a:xfrm>
              <a:off x="1968500" y="2484437"/>
              <a:ext cx="41275" cy="47625"/>
            </a:xfrm>
            <a:custGeom>
              <a:avLst/>
              <a:gdLst>
                <a:gd name="T0" fmla="*/ 0 w 21600"/>
                <a:gd name="T1" fmla="*/ 510483 h 21600"/>
                <a:gd name="T2" fmla="*/ 287998 w 21600"/>
                <a:gd name="T3" fmla="*/ 0 h 21600"/>
                <a:gd name="T4" fmla="*/ 0 w 21600"/>
                <a:gd name="T5" fmla="*/ 510483 h 21600"/>
                <a:gd name="T6" fmla="*/ 0 w 21600"/>
                <a:gd name="T7" fmla="*/ 510483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30" y="14336"/>
                    <a:pt x="14330" y="7139"/>
                    <a:pt x="21600" y="0"/>
                  </a:cubicBezTo>
                  <a:cubicBezTo>
                    <a:pt x="14330" y="7139"/>
                    <a:pt x="7130" y="14336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09" name="AutoShape 44"/>
            <p:cNvSpPr>
              <a:spLocks/>
            </p:cNvSpPr>
            <p:nvPr/>
          </p:nvSpPr>
          <p:spPr bwMode="auto">
            <a:xfrm>
              <a:off x="2298700" y="2154237"/>
              <a:ext cx="47625" cy="41275"/>
            </a:xfrm>
            <a:custGeom>
              <a:avLst/>
              <a:gdLst>
                <a:gd name="T0" fmla="*/ 0 w 21600"/>
                <a:gd name="T1" fmla="*/ 287998 h 21600"/>
                <a:gd name="T2" fmla="*/ 510483 w 21600"/>
                <a:gd name="T3" fmla="*/ 0 h 21600"/>
                <a:gd name="T4" fmla="*/ 0 w 21600"/>
                <a:gd name="T5" fmla="*/ 287998 h 21600"/>
                <a:gd name="T6" fmla="*/ 0 w 21600"/>
                <a:gd name="T7" fmla="*/ 28799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42" y="14321"/>
                    <a:pt x="14340" y="7120"/>
                    <a:pt x="21600" y="0"/>
                  </a:cubicBezTo>
                  <a:cubicBezTo>
                    <a:pt x="14340" y="7120"/>
                    <a:pt x="7142" y="14321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0" name="AutoShape 45"/>
            <p:cNvSpPr>
              <a:spLocks/>
            </p:cNvSpPr>
            <p:nvPr/>
          </p:nvSpPr>
          <p:spPr bwMode="auto">
            <a:xfrm>
              <a:off x="2032000" y="2420937"/>
              <a:ext cx="46038" cy="49213"/>
            </a:xfrm>
            <a:custGeom>
              <a:avLst/>
              <a:gdLst>
                <a:gd name="T0" fmla="*/ 0 w 21600"/>
                <a:gd name="T1" fmla="*/ 582049 h 21600"/>
                <a:gd name="T2" fmla="*/ 445765 w 21600"/>
                <a:gd name="T3" fmla="*/ 0 h 21600"/>
                <a:gd name="T4" fmla="*/ 0 w 21600"/>
                <a:gd name="T5" fmla="*/ 582049 h 21600"/>
                <a:gd name="T6" fmla="*/ 0 w 21600"/>
                <a:gd name="T7" fmla="*/ 582049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19" y="14326"/>
                    <a:pt x="14330" y="7135"/>
                    <a:pt x="21600" y="0"/>
                  </a:cubicBezTo>
                  <a:cubicBezTo>
                    <a:pt x="14330" y="7138"/>
                    <a:pt x="7119" y="14326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1" name="AutoShape 46"/>
            <p:cNvSpPr>
              <a:spLocks/>
            </p:cNvSpPr>
            <p:nvPr/>
          </p:nvSpPr>
          <p:spPr bwMode="auto">
            <a:xfrm>
              <a:off x="2222500" y="2217737"/>
              <a:ext cx="50800" cy="46038"/>
            </a:xfrm>
            <a:custGeom>
              <a:avLst/>
              <a:gdLst>
                <a:gd name="T0" fmla="*/ 0 w 21600"/>
                <a:gd name="T1" fmla="*/ 445765 h 21600"/>
                <a:gd name="T2" fmla="*/ 660835 w 21600"/>
                <a:gd name="T3" fmla="*/ 0 h 21600"/>
                <a:gd name="T4" fmla="*/ 0 w 21600"/>
                <a:gd name="T5" fmla="*/ 445765 h 21600"/>
                <a:gd name="T6" fmla="*/ 0 w 21600"/>
                <a:gd name="T7" fmla="*/ 44576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38" y="14325"/>
                    <a:pt x="14317" y="7115"/>
                    <a:pt x="21600" y="0"/>
                  </a:cubicBezTo>
                  <a:cubicBezTo>
                    <a:pt x="14317" y="7115"/>
                    <a:pt x="7138" y="14325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2" name="AutoShape 47"/>
            <p:cNvSpPr>
              <a:spLocks/>
            </p:cNvSpPr>
            <p:nvPr/>
          </p:nvSpPr>
          <p:spPr bwMode="auto">
            <a:xfrm>
              <a:off x="7810500" y="4808537"/>
              <a:ext cx="3175" cy="82550"/>
            </a:xfrm>
            <a:custGeom>
              <a:avLst/>
              <a:gdLst>
                <a:gd name="T0" fmla="*/ 0 w 21600"/>
                <a:gd name="T1" fmla="*/ 4607941 h 21600"/>
                <a:gd name="T2" fmla="*/ 10 w 21600"/>
                <a:gd name="T3" fmla="*/ 0 h 21600"/>
                <a:gd name="T4" fmla="*/ 0 w 21600"/>
                <a:gd name="T5" fmla="*/ 4607941 h 21600"/>
                <a:gd name="T6" fmla="*/ 0 w 21600"/>
                <a:gd name="T7" fmla="*/ 4607941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9021" y="14424"/>
                    <a:pt x="16136" y="7226"/>
                    <a:pt x="21600" y="0"/>
                  </a:cubicBezTo>
                  <a:cubicBezTo>
                    <a:pt x="16073" y="7222"/>
                    <a:pt x="9085" y="14424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3" name="AutoShape 48"/>
            <p:cNvSpPr>
              <a:spLocks/>
            </p:cNvSpPr>
            <p:nvPr/>
          </p:nvSpPr>
          <p:spPr bwMode="auto">
            <a:xfrm>
              <a:off x="1905000" y="2547937"/>
              <a:ext cx="41275" cy="50800"/>
            </a:xfrm>
            <a:custGeom>
              <a:avLst/>
              <a:gdLst>
                <a:gd name="T0" fmla="*/ 0 w 21600"/>
                <a:gd name="T1" fmla="*/ 660835 h 21600"/>
                <a:gd name="T2" fmla="*/ 287998 w 21600"/>
                <a:gd name="T3" fmla="*/ 0 h 21600"/>
                <a:gd name="T4" fmla="*/ 0 w 21600"/>
                <a:gd name="T5" fmla="*/ 660835 h 21600"/>
                <a:gd name="T6" fmla="*/ 0 w 21600"/>
                <a:gd name="T7" fmla="*/ 66083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20" y="14344"/>
                    <a:pt x="14303" y="7137"/>
                    <a:pt x="21600" y="0"/>
                  </a:cubicBezTo>
                  <a:cubicBezTo>
                    <a:pt x="14303" y="7137"/>
                    <a:pt x="7120" y="14344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4" name="AutoShape 49"/>
            <p:cNvSpPr>
              <a:spLocks/>
            </p:cNvSpPr>
            <p:nvPr/>
          </p:nvSpPr>
          <p:spPr bwMode="auto">
            <a:xfrm>
              <a:off x="7823200" y="4681537"/>
              <a:ext cx="1588" cy="101600"/>
            </a:xfrm>
            <a:custGeom>
              <a:avLst/>
              <a:gdLst>
                <a:gd name="T0" fmla="*/ 0 w 21600"/>
                <a:gd name="T1" fmla="*/ 10573366 h 21600"/>
                <a:gd name="T2" fmla="*/ 1 w 21600"/>
                <a:gd name="T3" fmla="*/ 0 h 21600"/>
                <a:gd name="T4" fmla="*/ 0 w 21600"/>
                <a:gd name="T5" fmla="*/ 10573366 h 21600"/>
                <a:gd name="T6" fmla="*/ 0 w 21600"/>
                <a:gd name="T7" fmla="*/ 10573366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13053" y="14424"/>
                    <a:pt x="21600" y="7229"/>
                    <a:pt x="21600" y="0"/>
                  </a:cubicBezTo>
                  <a:cubicBezTo>
                    <a:pt x="21600" y="7229"/>
                    <a:pt x="13053" y="14424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5" name="AutoShape 50"/>
            <p:cNvSpPr>
              <a:spLocks/>
            </p:cNvSpPr>
            <p:nvPr/>
          </p:nvSpPr>
          <p:spPr bwMode="auto">
            <a:xfrm>
              <a:off x="2679700" y="1874837"/>
              <a:ext cx="52388" cy="33338"/>
            </a:xfrm>
            <a:custGeom>
              <a:avLst/>
              <a:gdLst>
                <a:gd name="T0" fmla="*/ 0 w 21600"/>
                <a:gd name="T1" fmla="*/ 122574 h 21600"/>
                <a:gd name="T2" fmla="*/ 747422 w 21600"/>
                <a:gd name="T3" fmla="*/ 0 h 21600"/>
                <a:gd name="T4" fmla="*/ 0 w 21600"/>
                <a:gd name="T5" fmla="*/ 122574 h 21600"/>
                <a:gd name="T6" fmla="*/ 0 w 21600"/>
                <a:gd name="T7" fmla="*/ 122574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59" y="14307"/>
                    <a:pt x="14354" y="7089"/>
                    <a:pt x="21600" y="0"/>
                  </a:cubicBezTo>
                  <a:cubicBezTo>
                    <a:pt x="14354" y="7089"/>
                    <a:pt x="7159" y="14307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6" name="AutoShape 51"/>
            <p:cNvSpPr>
              <a:spLocks/>
            </p:cNvSpPr>
            <p:nvPr/>
          </p:nvSpPr>
          <p:spPr bwMode="auto">
            <a:xfrm>
              <a:off x="2908300" y="1722437"/>
              <a:ext cx="79375" cy="41275"/>
            </a:xfrm>
            <a:custGeom>
              <a:avLst/>
              <a:gdLst>
                <a:gd name="T0" fmla="*/ 0 w 21600"/>
                <a:gd name="T1" fmla="*/ 287998 h 21600"/>
                <a:gd name="T2" fmla="*/ 3938893 w 21600"/>
                <a:gd name="T3" fmla="*/ 0 h 21600"/>
                <a:gd name="T4" fmla="*/ 0 w 21600"/>
                <a:gd name="T5" fmla="*/ 287998 h 21600"/>
                <a:gd name="T6" fmla="*/ 0 w 21600"/>
                <a:gd name="T7" fmla="*/ 28799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42" y="14227"/>
                    <a:pt x="14337" y="7013"/>
                    <a:pt x="21600" y="0"/>
                  </a:cubicBezTo>
                  <a:cubicBezTo>
                    <a:pt x="14337" y="7013"/>
                    <a:pt x="7142" y="14227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7" name="AutoShape 52"/>
            <p:cNvSpPr>
              <a:spLocks/>
            </p:cNvSpPr>
            <p:nvPr/>
          </p:nvSpPr>
          <p:spPr bwMode="auto">
            <a:xfrm>
              <a:off x="2755900" y="1824037"/>
              <a:ext cx="52388" cy="31750"/>
            </a:xfrm>
            <a:custGeom>
              <a:avLst/>
              <a:gdLst>
                <a:gd name="T0" fmla="*/ 0 w 21600"/>
                <a:gd name="T1" fmla="*/ 100837 h 21600"/>
                <a:gd name="T2" fmla="*/ 747422 w 21600"/>
                <a:gd name="T3" fmla="*/ 0 h 21600"/>
                <a:gd name="T4" fmla="*/ 0 w 21600"/>
                <a:gd name="T5" fmla="*/ 100837 h 21600"/>
                <a:gd name="T6" fmla="*/ 0 w 21600"/>
                <a:gd name="T7" fmla="*/ 10083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57" y="14288"/>
                    <a:pt x="14356" y="7097"/>
                    <a:pt x="21600" y="0"/>
                  </a:cubicBezTo>
                  <a:cubicBezTo>
                    <a:pt x="14356" y="7097"/>
                    <a:pt x="7157" y="14288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8" name="AutoShape 53"/>
            <p:cNvSpPr>
              <a:spLocks/>
            </p:cNvSpPr>
            <p:nvPr/>
          </p:nvSpPr>
          <p:spPr bwMode="auto">
            <a:xfrm>
              <a:off x="2832100" y="1773237"/>
              <a:ext cx="57150" cy="31750"/>
            </a:xfrm>
            <a:custGeom>
              <a:avLst/>
              <a:gdLst>
                <a:gd name="T0" fmla="*/ 0 w 21600"/>
                <a:gd name="T1" fmla="*/ 100837 h 21600"/>
                <a:gd name="T2" fmla="*/ 1058529 w 21600"/>
                <a:gd name="T3" fmla="*/ 0 h 21600"/>
                <a:gd name="T4" fmla="*/ 0 w 21600"/>
                <a:gd name="T5" fmla="*/ 100837 h 21600"/>
                <a:gd name="T6" fmla="*/ 0 w 21600"/>
                <a:gd name="T7" fmla="*/ 100837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45" y="14265"/>
                    <a:pt x="14359" y="7088"/>
                    <a:pt x="21600" y="0"/>
                  </a:cubicBezTo>
                  <a:cubicBezTo>
                    <a:pt x="14359" y="7088"/>
                    <a:pt x="7145" y="14265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19" name="AutoShape 54"/>
            <p:cNvSpPr>
              <a:spLocks/>
            </p:cNvSpPr>
            <p:nvPr/>
          </p:nvSpPr>
          <p:spPr bwMode="auto">
            <a:xfrm>
              <a:off x="2501900" y="1976437"/>
              <a:ext cx="73025" cy="52388"/>
            </a:xfrm>
            <a:custGeom>
              <a:avLst/>
              <a:gdLst>
                <a:gd name="T0" fmla="*/ 0 w 21600"/>
                <a:gd name="T1" fmla="*/ 747422 h 21600"/>
                <a:gd name="T2" fmla="*/ 2821791 w 21600"/>
                <a:gd name="T3" fmla="*/ 0 h 21600"/>
                <a:gd name="T4" fmla="*/ 0 w 21600"/>
                <a:gd name="T5" fmla="*/ 747422 h 21600"/>
                <a:gd name="T6" fmla="*/ 0 w 21600"/>
                <a:gd name="T7" fmla="*/ 74742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26" y="14267"/>
                    <a:pt x="14328" y="7068"/>
                    <a:pt x="21600" y="0"/>
                  </a:cubicBezTo>
                  <a:cubicBezTo>
                    <a:pt x="14328" y="7068"/>
                    <a:pt x="7126" y="14267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20" name="AutoShape 55"/>
            <p:cNvSpPr>
              <a:spLocks/>
            </p:cNvSpPr>
            <p:nvPr/>
          </p:nvSpPr>
          <p:spPr bwMode="auto">
            <a:xfrm>
              <a:off x="2590800" y="1925637"/>
              <a:ext cx="61913" cy="41275"/>
            </a:xfrm>
            <a:custGeom>
              <a:avLst/>
              <a:gdLst>
                <a:gd name="T0" fmla="*/ 0 w 21600"/>
                <a:gd name="T1" fmla="*/ 287998 h 21600"/>
                <a:gd name="T2" fmla="*/ 1458031 w 21600"/>
                <a:gd name="T3" fmla="*/ 0 h 21600"/>
                <a:gd name="T4" fmla="*/ 0 w 21600"/>
                <a:gd name="T5" fmla="*/ 287998 h 21600"/>
                <a:gd name="T6" fmla="*/ 0 w 21600"/>
                <a:gd name="T7" fmla="*/ 287998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38" y="14292"/>
                    <a:pt x="14337" y="7080"/>
                    <a:pt x="21600" y="0"/>
                  </a:cubicBezTo>
                  <a:cubicBezTo>
                    <a:pt x="14337" y="7080"/>
                    <a:pt x="7138" y="14292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21" name="AutoShape 56"/>
            <p:cNvSpPr>
              <a:spLocks/>
            </p:cNvSpPr>
            <p:nvPr/>
          </p:nvSpPr>
          <p:spPr bwMode="auto">
            <a:xfrm>
              <a:off x="2438400" y="2027237"/>
              <a:ext cx="60325" cy="46038"/>
            </a:xfrm>
            <a:custGeom>
              <a:avLst/>
              <a:gdLst>
                <a:gd name="T0" fmla="*/ 0 w 21600"/>
                <a:gd name="T1" fmla="*/ 445765 h 21600"/>
                <a:gd name="T2" fmla="*/ 1314099 w 21600"/>
                <a:gd name="T3" fmla="*/ 0 h 21600"/>
                <a:gd name="T4" fmla="*/ 0 w 21600"/>
                <a:gd name="T5" fmla="*/ 445765 h 21600"/>
                <a:gd name="T6" fmla="*/ 0 w 21600"/>
                <a:gd name="T7" fmla="*/ 445765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28" y="14293"/>
                    <a:pt x="14331" y="7100"/>
                    <a:pt x="21600" y="0"/>
                  </a:cubicBezTo>
                  <a:cubicBezTo>
                    <a:pt x="14331" y="7100"/>
                    <a:pt x="7128" y="14293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22" name="AutoShape 57"/>
            <p:cNvSpPr>
              <a:spLocks/>
            </p:cNvSpPr>
            <p:nvPr/>
          </p:nvSpPr>
          <p:spPr bwMode="auto">
            <a:xfrm>
              <a:off x="2362200" y="2090737"/>
              <a:ext cx="49213" cy="39688"/>
            </a:xfrm>
            <a:custGeom>
              <a:avLst/>
              <a:gdLst>
                <a:gd name="T0" fmla="*/ 0 w 21600"/>
                <a:gd name="T1" fmla="*/ 246192 h 21600"/>
                <a:gd name="T2" fmla="*/ 582049 w 21600"/>
                <a:gd name="T3" fmla="*/ 0 h 21600"/>
                <a:gd name="T4" fmla="*/ 0 w 21600"/>
                <a:gd name="T5" fmla="*/ 246192 h 21600"/>
                <a:gd name="T6" fmla="*/ 0 w 21600"/>
                <a:gd name="T7" fmla="*/ 246192 h 21600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21600" h="21600">
                  <a:moveTo>
                    <a:pt x="0" y="21600"/>
                  </a:moveTo>
                  <a:cubicBezTo>
                    <a:pt x="7137" y="14313"/>
                    <a:pt x="14350" y="7125"/>
                    <a:pt x="21600" y="0"/>
                  </a:cubicBezTo>
                  <a:cubicBezTo>
                    <a:pt x="14350" y="7125"/>
                    <a:pt x="7137" y="14313"/>
                    <a:pt x="0" y="21600"/>
                  </a:cubicBezTo>
                  <a:close/>
                  <a:moveTo>
                    <a:pt x="0" y="21600"/>
                  </a:moveTo>
                </a:path>
              </a:pathLst>
            </a:custGeom>
            <a:solidFill>
              <a:srgbClr val="4E96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323" name="AutoShape 102"/>
            <p:cNvSpPr>
              <a:spLocks/>
            </p:cNvSpPr>
            <p:nvPr/>
          </p:nvSpPr>
          <p:spPr bwMode="auto">
            <a:xfrm>
              <a:off x="1201738" y="2636837"/>
              <a:ext cx="6388100" cy="518160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0 h 21600"/>
                <a:gd name="T10" fmla="*/ 0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530" y="10051"/>
                  </a:moveTo>
                  <a:cubicBezTo>
                    <a:pt x="19558" y="13295"/>
                    <a:pt x="16414" y="15394"/>
                    <a:pt x="12873" y="15394"/>
                  </a:cubicBezTo>
                  <a:cubicBezTo>
                    <a:pt x="6901" y="15394"/>
                    <a:pt x="2060" y="9425"/>
                    <a:pt x="2060" y="2063"/>
                  </a:cubicBezTo>
                  <a:cubicBezTo>
                    <a:pt x="2060" y="1459"/>
                    <a:pt x="2093" y="864"/>
                    <a:pt x="2156" y="281"/>
                  </a:cubicBezTo>
                  <a:cubicBezTo>
                    <a:pt x="2214" y="186"/>
                    <a:pt x="2273" y="93"/>
                    <a:pt x="2332" y="0"/>
                  </a:cubicBezTo>
                  <a:cubicBezTo>
                    <a:pt x="872" y="2273"/>
                    <a:pt x="0" y="5145"/>
                    <a:pt x="0" y="8270"/>
                  </a:cubicBezTo>
                  <a:cubicBezTo>
                    <a:pt x="0" y="15632"/>
                    <a:pt x="4841" y="21600"/>
                    <a:pt x="10813" y="21600"/>
                  </a:cubicBezTo>
                  <a:cubicBezTo>
                    <a:pt x="16532" y="21600"/>
                    <a:pt x="21213" y="16127"/>
                    <a:pt x="21600" y="9198"/>
                  </a:cubicBezTo>
                  <a:cubicBezTo>
                    <a:pt x="21584" y="9485"/>
                    <a:pt x="21561" y="9770"/>
                    <a:pt x="21530" y="10051"/>
                  </a:cubicBezTo>
                  <a:close/>
                  <a:moveTo>
                    <a:pt x="21530" y="10051"/>
                  </a:moveTo>
                </a:path>
              </a:pathLst>
            </a:custGeom>
            <a:solidFill>
              <a:srgbClr val="3B4A58">
                <a:alpha val="29803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>
                      <a:alpha val="29803"/>
                    </a:schemeClr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200" name="Group 6"/>
          <p:cNvGrpSpPr>
            <a:grpSpLocks/>
          </p:cNvGrpSpPr>
          <p:nvPr/>
        </p:nvGrpSpPr>
        <p:grpSpPr bwMode="auto">
          <a:xfrm>
            <a:off x="1412875" y="8259802"/>
            <a:ext cx="8137525" cy="2827298"/>
            <a:chOff x="1412875" y="8259802"/>
            <a:chExt cx="8137525" cy="2827298"/>
          </a:xfrm>
        </p:grpSpPr>
        <p:sp>
          <p:nvSpPr>
            <p:cNvPr id="9267" name="Rectangle 115"/>
            <p:cNvSpPr>
              <a:spLocks/>
            </p:cNvSpPr>
            <p:nvPr/>
          </p:nvSpPr>
          <p:spPr bwMode="auto">
            <a:xfrm>
              <a:off x="1412875" y="8259802"/>
              <a:ext cx="3728457" cy="1107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altLang="zh-TW" sz="7200">
                  <a:solidFill>
                    <a:srgbClr val="368FE2"/>
                  </a:solidFill>
                  <a:latin typeface="+mn-ea"/>
                  <a:ea typeface="+mn-ea"/>
                  <a:cs typeface="ＭＳ Ｐゴシック" charset="0"/>
                  <a:sym typeface="Diavlo Black Regular" charset="0"/>
                </a:rPr>
                <a:t>RWD</a:t>
              </a:r>
              <a:r>
                <a:rPr lang="zh-TW" altLang="en-US" sz="7200">
                  <a:solidFill>
                    <a:srgbClr val="368FE2"/>
                  </a:solidFill>
                  <a:latin typeface="+mn-ea"/>
                  <a:ea typeface="+mn-ea"/>
                  <a:cs typeface="ＭＳ Ｐゴシック" charset="0"/>
                  <a:sym typeface="Diavlo Black Regular" charset="0"/>
                </a:rPr>
                <a:t>設計</a:t>
              </a:r>
              <a:endParaRPr lang="en-US" sz="7200">
                <a:solidFill>
                  <a:srgbClr val="368FE2"/>
                </a:solidFill>
                <a:latin typeface="+mn-ea"/>
                <a:ea typeface="+mn-ea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9268" name="Rectangle 116"/>
            <p:cNvSpPr>
              <a:spLocks/>
            </p:cNvSpPr>
            <p:nvPr/>
          </p:nvSpPr>
          <p:spPr bwMode="auto">
            <a:xfrm>
              <a:off x="1435100" y="9334500"/>
              <a:ext cx="8115300" cy="1752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zh-TW" altLang="en-US" sz="2400">
                  <a:solidFill>
                    <a:srgbClr val="AFB6BA"/>
                  </a:solidFill>
                  <a:latin typeface="+mn-ea"/>
                  <a:ea typeface="+mn-ea"/>
                  <a:cs typeface="ＭＳ Ｐゴシック" charset="0"/>
                  <a:sym typeface="Open Sans" charset="0"/>
                </a:rPr>
                <a:t>為三種以上的屏幕進行了獨立的定制，可以以一個網站的內容，分發到不同裝置上</a:t>
              </a:r>
              <a:endParaRPr lang="zh-TW" altLang="en-US" sz="2400" i="0" u="none" strike="noStrike">
                <a:solidFill>
                  <a:srgbClr val="000000"/>
                </a:solidFill>
                <a:effectLst/>
                <a:latin typeface="Arial" panose="020B0604020202020204" pitchFamily="34" charset="0"/>
              </a:endParaRPr>
            </a:p>
          </p:txBody>
        </p:sp>
      </p:grpSp>
      <p:grpSp>
        <p:nvGrpSpPr>
          <p:cNvPr id="8201" name="Group 5"/>
          <p:cNvGrpSpPr>
            <a:grpSpLocks/>
          </p:cNvGrpSpPr>
          <p:nvPr/>
        </p:nvGrpSpPr>
        <p:grpSpPr bwMode="auto">
          <a:xfrm>
            <a:off x="14592300" y="2379702"/>
            <a:ext cx="8064500" cy="2903498"/>
            <a:chOff x="14592300" y="2379702"/>
            <a:chExt cx="8064500" cy="2903498"/>
          </a:xfrm>
        </p:grpSpPr>
        <p:sp>
          <p:nvSpPr>
            <p:cNvPr id="9264" name="Rectangle 117"/>
            <p:cNvSpPr>
              <a:spLocks/>
            </p:cNvSpPr>
            <p:nvPr/>
          </p:nvSpPr>
          <p:spPr bwMode="auto">
            <a:xfrm>
              <a:off x="14592300" y="2379702"/>
              <a:ext cx="5539978" cy="1107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zh-CN" altLang="en-US" sz="7200" dirty="0">
                  <a:solidFill>
                    <a:srgbClr val="FED164"/>
                  </a:solidFill>
                  <a:latin typeface="+mn-ea"/>
                  <a:ea typeface="+mn-ea"/>
                  <a:cs typeface="ＭＳ Ｐゴシック" charset="0"/>
                  <a:sym typeface="Diavlo Black Regular" charset="0"/>
                </a:rPr>
                <a:t>交互介面設計</a:t>
              </a:r>
              <a:endParaRPr lang="en-US" sz="7200" dirty="0">
                <a:solidFill>
                  <a:srgbClr val="FED164"/>
                </a:solidFill>
                <a:latin typeface="+mn-ea"/>
                <a:ea typeface="+mn-ea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9265" name="Rectangle 118"/>
            <p:cNvSpPr>
              <a:spLocks/>
            </p:cNvSpPr>
            <p:nvPr/>
          </p:nvSpPr>
          <p:spPr bwMode="auto">
            <a:xfrm>
              <a:off x="17018000" y="3530600"/>
              <a:ext cx="5638800" cy="1752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zh-HK" altLang="en-US" sz="260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有大量的元素可以進行互動</a:t>
              </a:r>
              <a:endParaRPr lang="en-US" sz="260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9266" name="Rectangle 119"/>
            <p:cNvSpPr>
              <a:spLocks/>
            </p:cNvSpPr>
            <p:nvPr/>
          </p:nvSpPr>
          <p:spPr bwMode="auto">
            <a:xfrm>
              <a:off x="14592300" y="3642837"/>
              <a:ext cx="1883529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9600">
                  <a:solidFill>
                    <a:srgbClr val="2BC2A1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old Regular" charset="0"/>
                </a:rPr>
                <a:t>40</a:t>
              </a:r>
              <a:r>
                <a:rPr lang="en-US" sz="4800">
                  <a:solidFill>
                    <a:srgbClr val="2BC2A1"/>
                  </a:solidFill>
                  <a:latin typeface="Diavlo Book Regular" charset="0"/>
                  <a:ea typeface="ＭＳ Ｐゴシック" charset="0"/>
                  <a:cs typeface="ＭＳ Ｐゴシック" charset="0"/>
                  <a:sym typeface="Diavlo Book Regular" charset="0"/>
                </a:rPr>
                <a:t>%</a:t>
              </a:r>
            </a:p>
          </p:txBody>
        </p:sp>
      </p:grpSp>
      <p:grpSp>
        <p:nvGrpSpPr>
          <p:cNvPr id="2" name="Group 1"/>
          <p:cNvGrpSpPr>
            <a:grpSpLocks/>
          </p:cNvGrpSpPr>
          <p:nvPr/>
        </p:nvGrpSpPr>
        <p:grpSpPr bwMode="auto">
          <a:xfrm>
            <a:off x="13455650" y="6757988"/>
            <a:ext cx="4643438" cy="7656512"/>
            <a:chOff x="13455650" y="6757988"/>
            <a:chExt cx="4643438" cy="7656512"/>
          </a:xfrm>
        </p:grpSpPr>
        <p:sp>
          <p:nvSpPr>
            <p:cNvPr id="9262" name="Line 1"/>
            <p:cNvSpPr>
              <a:spLocks noChangeShapeType="1"/>
            </p:cNvSpPr>
            <p:nvPr/>
          </p:nvSpPr>
          <p:spPr bwMode="auto">
            <a:xfrm>
              <a:off x="13550900" y="10452100"/>
              <a:ext cx="0" cy="3962400"/>
            </a:xfrm>
            <a:prstGeom prst="line">
              <a:avLst/>
            </a:prstGeom>
            <a:noFill/>
            <a:ln w="38100">
              <a:solidFill>
                <a:srgbClr val="FDA531"/>
              </a:solidFill>
              <a:prstDash val="sysDot"/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63" name="Freeform 120"/>
            <p:cNvSpPr>
              <a:spLocks/>
            </p:cNvSpPr>
            <p:nvPr/>
          </p:nvSpPr>
          <p:spPr bwMode="auto">
            <a:xfrm>
              <a:off x="13455650" y="6757988"/>
              <a:ext cx="4643438" cy="2565400"/>
            </a:xfrm>
            <a:custGeom>
              <a:avLst/>
              <a:gdLst>
                <a:gd name="T0" fmla="*/ 2147483647 w 21600"/>
                <a:gd name="T1" fmla="*/ 2147483647 h 20897"/>
                <a:gd name="T2" fmla="*/ 2147483647 w 21600"/>
                <a:gd name="T3" fmla="*/ 2147483647 h 20897"/>
                <a:gd name="T4" fmla="*/ 2147483647 w 21600"/>
                <a:gd name="T5" fmla="*/ 2147483647 h 20897"/>
                <a:gd name="T6" fmla="*/ 2147483647 w 21600"/>
                <a:gd name="T7" fmla="*/ 2147483647 h 20897"/>
                <a:gd name="T8" fmla="*/ 0 w 21600"/>
                <a:gd name="T9" fmla="*/ 2147483647 h 2089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00" h="20897">
                  <a:moveTo>
                    <a:pt x="21600" y="19531"/>
                  </a:moveTo>
                  <a:cubicBezTo>
                    <a:pt x="21600" y="19531"/>
                    <a:pt x="21083" y="11978"/>
                    <a:pt x="16798" y="5352"/>
                  </a:cubicBezTo>
                  <a:cubicBezTo>
                    <a:pt x="12882" y="-703"/>
                    <a:pt x="9089" y="-348"/>
                    <a:pt x="7489" y="414"/>
                  </a:cubicBezTo>
                  <a:cubicBezTo>
                    <a:pt x="4489" y="1844"/>
                    <a:pt x="1310" y="4858"/>
                    <a:pt x="655" y="12878"/>
                  </a:cubicBezTo>
                  <a:cubicBezTo>
                    <a:pt x="0" y="20897"/>
                    <a:pt x="0" y="20897"/>
                    <a:pt x="0" y="20897"/>
                  </a:cubicBezTo>
                </a:path>
              </a:pathLst>
            </a:custGeom>
            <a:noFill/>
            <a:ln w="38100" cap="flat">
              <a:solidFill>
                <a:srgbClr val="FD9A00"/>
              </a:solidFill>
              <a:prstDash val="sysDot"/>
              <a:miter lim="800000"/>
              <a:headEnd type="none" w="med" len="med"/>
              <a:tailEnd type="none" w="med" len="med"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203" name="Group 142"/>
          <p:cNvGrpSpPr>
            <a:grpSpLocks/>
          </p:cNvGrpSpPr>
          <p:nvPr/>
        </p:nvGrpSpPr>
        <p:grpSpPr bwMode="auto">
          <a:xfrm>
            <a:off x="12484100" y="7658100"/>
            <a:ext cx="2111375" cy="4171950"/>
            <a:chOff x="0" y="0"/>
            <a:chExt cx="1330" cy="2628"/>
          </a:xfrm>
        </p:grpSpPr>
        <p:sp>
          <p:nvSpPr>
            <p:cNvPr id="9241" name="AutoShape 121"/>
            <p:cNvSpPr>
              <a:spLocks/>
            </p:cNvSpPr>
            <p:nvPr/>
          </p:nvSpPr>
          <p:spPr bwMode="auto">
            <a:xfrm>
              <a:off x="368" y="664"/>
              <a:ext cx="588" cy="402"/>
            </a:xfrm>
            <a:custGeom>
              <a:avLst/>
              <a:gdLst>
                <a:gd name="T0" fmla="*/ 0 w 19503"/>
                <a:gd name="T1" fmla="*/ 0 h 21594"/>
                <a:gd name="T2" fmla="*/ 0 w 19503"/>
                <a:gd name="T3" fmla="*/ 0 h 21594"/>
                <a:gd name="T4" fmla="*/ 0 w 19503"/>
                <a:gd name="T5" fmla="*/ 0 h 21594"/>
                <a:gd name="T6" fmla="*/ 0 w 19503"/>
                <a:gd name="T7" fmla="*/ 0 h 21594"/>
                <a:gd name="T8" fmla="*/ 0 w 19503"/>
                <a:gd name="T9" fmla="*/ 0 h 21594"/>
                <a:gd name="T10" fmla="*/ 0 w 19503"/>
                <a:gd name="T11" fmla="*/ 0 h 215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9503" h="21594">
                  <a:moveTo>
                    <a:pt x="9757" y="21594"/>
                  </a:moveTo>
                  <a:cubicBezTo>
                    <a:pt x="14265" y="21590"/>
                    <a:pt x="20555" y="15037"/>
                    <a:pt x="19354" y="2453"/>
                  </a:cubicBezTo>
                  <a:cubicBezTo>
                    <a:pt x="16264" y="171"/>
                    <a:pt x="13282" y="-3"/>
                    <a:pt x="9750" y="0"/>
                  </a:cubicBezTo>
                  <a:cubicBezTo>
                    <a:pt x="6219" y="3"/>
                    <a:pt x="3237" y="181"/>
                    <a:pt x="148" y="2468"/>
                  </a:cubicBezTo>
                  <a:cubicBezTo>
                    <a:pt x="-1045" y="15054"/>
                    <a:pt x="5249" y="21597"/>
                    <a:pt x="9757" y="21594"/>
                  </a:cubicBezTo>
                  <a:close/>
                  <a:moveTo>
                    <a:pt x="9757" y="21594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42" name="AutoShape 122"/>
            <p:cNvSpPr>
              <a:spLocks/>
            </p:cNvSpPr>
            <p:nvPr/>
          </p:nvSpPr>
          <p:spPr bwMode="auto">
            <a:xfrm>
              <a:off x="376" y="768"/>
              <a:ext cx="583" cy="296"/>
            </a:xfrm>
            <a:custGeom>
              <a:avLst/>
              <a:gdLst>
                <a:gd name="T0" fmla="*/ 0 w 21600"/>
                <a:gd name="T1" fmla="*/ 0 h 21592"/>
                <a:gd name="T2" fmla="*/ 0 w 21600"/>
                <a:gd name="T3" fmla="*/ 0 h 21592"/>
                <a:gd name="T4" fmla="*/ 0 w 21600"/>
                <a:gd name="T5" fmla="*/ 0 h 21592"/>
                <a:gd name="T6" fmla="*/ 0 w 21600"/>
                <a:gd name="T7" fmla="*/ 0 h 21592"/>
                <a:gd name="T8" fmla="*/ 0 w 21600"/>
                <a:gd name="T9" fmla="*/ 0 h 21592"/>
                <a:gd name="T10" fmla="*/ 0 w 21600"/>
                <a:gd name="T11" fmla="*/ 0 h 2159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592">
                  <a:moveTo>
                    <a:pt x="10805" y="21592"/>
                  </a:moveTo>
                  <a:cubicBezTo>
                    <a:pt x="15097" y="21587"/>
                    <a:pt x="20838" y="15115"/>
                    <a:pt x="21600" y="2611"/>
                  </a:cubicBezTo>
                  <a:cubicBezTo>
                    <a:pt x="18182" y="549"/>
                    <a:pt x="14724" y="-4"/>
                    <a:pt x="10800" y="0"/>
                  </a:cubicBezTo>
                  <a:cubicBezTo>
                    <a:pt x="6875" y="3"/>
                    <a:pt x="3418" y="563"/>
                    <a:pt x="0" y="2631"/>
                  </a:cubicBezTo>
                  <a:cubicBezTo>
                    <a:pt x="769" y="15134"/>
                    <a:pt x="6512" y="21596"/>
                    <a:pt x="10805" y="21592"/>
                  </a:cubicBezTo>
                  <a:close/>
                  <a:moveTo>
                    <a:pt x="10805" y="21592"/>
                  </a:moveTo>
                </a:path>
              </a:pathLst>
            </a:custGeom>
            <a:solidFill>
              <a:srgbClr val="91939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43" name="AutoShape 123"/>
            <p:cNvSpPr>
              <a:spLocks/>
            </p:cNvSpPr>
            <p:nvPr/>
          </p:nvSpPr>
          <p:spPr bwMode="auto">
            <a:xfrm>
              <a:off x="263" y="0"/>
              <a:ext cx="806" cy="703"/>
            </a:xfrm>
            <a:custGeom>
              <a:avLst/>
              <a:gdLst>
                <a:gd name="T0" fmla="*/ 0 w 21598"/>
                <a:gd name="T1" fmla="*/ 0 h 21600"/>
                <a:gd name="T2" fmla="*/ 0 w 21598"/>
                <a:gd name="T3" fmla="*/ 0 h 21600"/>
                <a:gd name="T4" fmla="*/ 0 w 21598"/>
                <a:gd name="T5" fmla="*/ 0 h 21600"/>
                <a:gd name="T6" fmla="*/ 0 w 21598"/>
                <a:gd name="T7" fmla="*/ 0 h 21600"/>
                <a:gd name="T8" fmla="*/ 0 w 21598"/>
                <a:gd name="T9" fmla="*/ 0 h 21600"/>
                <a:gd name="T10" fmla="*/ 0 w 21598"/>
                <a:gd name="T11" fmla="*/ 0 h 21600"/>
                <a:gd name="T12" fmla="*/ 0 w 21598"/>
                <a:gd name="T13" fmla="*/ 0 h 21600"/>
                <a:gd name="T14" fmla="*/ 0 w 21598"/>
                <a:gd name="T15" fmla="*/ 0 h 21600"/>
                <a:gd name="T16" fmla="*/ 0 w 21598"/>
                <a:gd name="T17" fmla="*/ 0 h 21600"/>
                <a:gd name="T18" fmla="*/ 0 w 21598"/>
                <a:gd name="T19" fmla="*/ 0 h 21600"/>
                <a:gd name="T20" fmla="*/ 0 w 21598"/>
                <a:gd name="T21" fmla="*/ 0 h 21600"/>
                <a:gd name="T22" fmla="*/ 0 w 21598"/>
                <a:gd name="T23" fmla="*/ 0 h 21600"/>
                <a:gd name="T24" fmla="*/ 0 w 21598"/>
                <a:gd name="T25" fmla="*/ 0 h 21600"/>
                <a:gd name="T26" fmla="*/ 0 w 21598"/>
                <a:gd name="T27" fmla="*/ 0 h 21600"/>
                <a:gd name="T28" fmla="*/ 0 w 21598"/>
                <a:gd name="T29" fmla="*/ 0 h 21600"/>
                <a:gd name="T30" fmla="*/ 0 w 21598"/>
                <a:gd name="T31" fmla="*/ 0 h 21600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</a:gdLst>
              <a:ahLst/>
              <a:cxnLst>
                <a:cxn ang="T32">
                  <a:pos x="T0" y="T1"/>
                </a:cxn>
                <a:cxn ang="T33">
                  <a:pos x="T2" y="T3"/>
                </a:cxn>
                <a:cxn ang="T34">
                  <a:pos x="T4" y="T5"/>
                </a:cxn>
                <a:cxn ang="T35">
                  <a:pos x="T6" y="T7"/>
                </a:cxn>
                <a:cxn ang="T36">
                  <a:pos x="T8" y="T9"/>
                </a:cxn>
                <a:cxn ang="T37">
                  <a:pos x="T10" y="T11"/>
                </a:cxn>
                <a:cxn ang="T38">
                  <a:pos x="T12" y="T13"/>
                </a:cxn>
                <a:cxn ang="T39">
                  <a:pos x="T14" y="T15"/>
                </a:cxn>
                <a:cxn ang="T40">
                  <a:pos x="T16" y="T17"/>
                </a:cxn>
                <a:cxn ang="T41">
                  <a:pos x="T18" y="T19"/>
                </a:cxn>
                <a:cxn ang="T42">
                  <a:pos x="T20" y="T21"/>
                </a:cxn>
                <a:cxn ang="T43">
                  <a:pos x="T22" y="T23"/>
                </a:cxn>
                <a:cxn ang="T44">
                  <a:pos x="T24" y="T25"/>
                </a:cxn>
                <a:cxn ang="T45">
                  <a:pos x="T26" y="T27"/>
                </a:cxn>
                <a:cxn ang="T46">
                  <a:pos x="T28" y="T29"/>
                </a:cxn>
                <a:cxn ang="T47">
                  <a:pos x="T30" y="T31"/>
                </a:cxn>
              </a:cxnLst>
              <a:rect l="0" t="0" r="r" b="b"/>
              <a:pathLst>
                <a:path w="21598" h="21600">
                  <a:moveTo>
                    <a:pt x="3418" y="21600"/>
                  </a:moveTo>
                  <a:cubicBezTo>
                    <a:pt x="5783" y="20472"/>
                    <a:pt x="8094" y="20379"/>
                    <a:pt x="10805" y="20377"/>
                  </a:cubicBezTo>
                  <a:cubicBezTo>
                    <a:pt x="13513" y="20376"/>
                    <a:pt x="15822" y="20466"/>
                    <a:pt x="18184" y="21587"/>
                  </a:cubicBezTo>
                  <a:cubicBezTo>
                    <a:pt x="19938" y="18831"/>
                    <a:pt x="20242" y="17119"/>
                    <a:pt x="20688" y="14773"/>
                  </a:cubicBezTo>
                  <a:cubicBezTo>
                    <a:pt x="21600" y="9976"/>
                    <a:pt x="21598" y="5522"/>
                    <a:pt x="21598" y="5522"/>
                  </a:cubicBezTo>
                  <a:cubicBezTo>
                    <a:pt x="21598" y="5522"/>
                    <a:pt x="18535" y="6826"/>
                    <a:pt x="18224" y="8266"/>
                  </a:cubicBezTo>
                  <a:cubicBezTo>
                    <a:pt x="17974" y="4320"/>
                    <a:pt x="18774" y="1521"/>
                    <a:pt x="18774" y="1521"/>
                  </a:cubicBezTo>
                  <a:cubicBezTo>
                    <a:pt x="18774" y="1521"/>
                    <a:pt x="14209" y="4203"/>
                    <a:pt x="13951" y="8014"/>
                  </a:cubicBezTo>
                  <a:cubicBezTo>
                    <a:pt x="13429" y="2924"/>
                    <a:pt x="10790" y="0"/>
                    <a:pt x="10790" y="0"/>
                  </a:cubicBezTo>
                  <a:cubicBezTo>
                    <a:pt x="10790" y="0"/>
                    <a:pt x="8003" y="3425"/>
                    <a:pt x="7569" y="8451"/>
                  </a:cubicBezTo>
                  <a:cubicBezTo>
                    <a:pt x="7266" y="5393"/>
                    <a:pt x="3575" y="3351"/>
                    <a:pt x="3575" y="3351"/>
                  </a:cubicBezTo>
                  <a:cubicBezTo>
                    <a:pt x="3575" y="3351"/>
                    <a:pt x="4139" y="5638"/>
                    <a:pt x="3852" y="8991"/>
                  </a:cubicBezTo>
                  <a:cubicBezTo>
                    <a:pt x="3536" y="7206"/>
                    <a:pt x="0" y="6067"/>
                    <a:pt x="0" y="6067"/>
                  </a:cubicBezTo>
                  <a:cubicBezTo>
                    <a:pt x="0" y="6067"/>
                    <a:pt x="392" y="10133"/>
                    <a:pt x="1188" y="14455"/>
                  </a:cubicBezTo>
                  <a:cubicBezTo>
                    <a:pt x="1636" y="16885"/>
                    <a:pt x="2178" y="19333"/>
                    <a:pt x="3418" y="21600"/>
                  </a:cubicBezTo>
                  <a:close/>
                  <a:moveTo>
                    <a:pt x="3418" y="21600"/>
                  </a:moveTo>
                </a:path>
              </a:pathLst>
            </a:custGeom>
            <a:solidFill>
              <a:srgbClr val="FE703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44" name="AutoShape 124"/>
            <p:cNvSpPr>
              <a:spLocks/>
            </p:cNvSpPr>
            <p:nvPr/>
          </p:nvSpPr>
          <p:spPr bwMode="auto">
            <a:xfrm>
              <a:off x="384" y="288"/>
              <a:ext cx="581" cy="39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</a:gdLst>
              <a:ahLst/>
              <a:cxnLst>
                <a:cxn ang="T30">
                  <a:pos x="T0" y="T1"/>
                </a:cxn>
                <a:cxn ang="T31">
                  <a:pos x="T2" y="T3"/>
                </a:cxn>
                <a:cxn ang="T32">
                  <a:pos x="T4" y="T5"/>
                </a:cxn>
                <a:cxn ang="T33">
                  <a:pos x="T6" y="T7"/>
                </a:cxn>
                <a:cxn ang="T34">
                  <a:pos x="T8" y="T9"/>
                </a:cxn>
                <a:cxn ang="T35">
                  <a:pos x="T10" y="T11"/>
                </a:cxn>
                <a:cxn ang="T36">
                  <a:pos x="T12" y="T13"/>
                </a:cxn>
                <a:cxn ang="T37">
                  <a:pos x="T14" y="T15"/>
                </a:cxn>
                <a:cxn ang="T38">
                  <a:pos x="T16" y="T17"/>
                </a:cxn>
                <a:cxn ang="T39">
                  <a:pos x="T18" y="T19"/>
                </a:cxn>
                <a:cxn ang="T40">
                  <a:pos x="T20" y="T21"/>
                </a:cxn>
                <a:cxn ang="T41">
                  <a:pos x="T22" y="T23"/>
                </a:cxn>
                <a:cxn ang="T42">
                  <a:pos x="T24" y="T25"/>
                </a:cxn>
                <a:cxn ang="T43">
                  <a:pos x="T26" y="T27"/>
                </a:cxn>
                <a:cxn ang="T44">
                  <a:pos x="T28" y="T29"/>
                </a:cxn>
              </a:cxnLst>
              <a:rect l="0" t="0" r="r" b="b"/>
              <a:pathLst>
                <a:path w="21600" h="21600">
                  <a:moveTo>
                    <a:pt x="10387" y="20514"/>
                  </a:moveTo>
                  <a:cubicBezTo>
                    <a:pt x="13238" y="20512"/>
                    <a:pt x="15770" y="20603"/>
                    <a:pt x="18258" y="21526"/>
                  </a:cubicBezTo>
                  <a:cubicBezTo>
                    <a:pt x="20563" y="17171"/>
                    <a:pt x="21600" y="5150"/>
                    <a:pt x="21600" y="5150"/>
                  </a:cubicBezTo>
                  <a:cubicBezTo>
                    <a:pt x="21600" y="5150"/>
                    <a:pt x="17663" y="7185"/>
                    <a:pt x="17362" y="9231"/>
                  </a:cubicBezTo>
                  <a:cubicBezTo>
                    <a:pt x="16949" y="5709"/>
                    <a:pt x="17086" y="2618"/>
                    <a:pt x="17086" y="2618"/>
                  </a:cubicBezTo>
                  <a:cubicBezTo>
                    <a:pt x="17086" y="2618"/>
                    <a:pt x="13656" y="5212"/>
                    <a:pt x="13226" y="8093"/>
                  </a:cubicBezTo>
                  <a:cubicBezTo>
                    <a:pt x="12733" y="3736"/>
                    <a:pt x="10292" y="0"/>
                    <a:pt x="10292" y="0"/>
                  </a:cubicBezTo>
                  <a:cubicBezTo>
                    <a:pt x="10292" y="0"/>
                    <a:pt x="7736" y="3548"/>
                    <a:pt x="7159" y="8878"/>
                  </a:cubicBezTo>
                  <a:cubicBezTo>
                    <a:pt x="6718" y="5649"/>
                    <a:pt x="4277" y="3805"/>
                    <a:pt x="4130" y="3705"/>
                  </a:cubicBezTo>
                  <a:cubicBezTo>
                    <a:pt x="4130" y="3705"/>
                    <a:pt x="3603" y="6205"/>
                    <a:pt x="3172" y="8864"/>
                  </a:cubicBezTo>
                  <a:cubicBezTo>
                    <a:pt x="2873" y="7080"/>
                    <a:pt x="0" y="5166"/>
                    <a:pt x="0" y="5166"/>
                  </a:cubicBezTo>
                  <a:cubicBezTo>
                    <a:pt x="0" y="5166"/>
                    <a:pt x="266" y="17844"/>
                    <a:pt x="2355" y="21599"/>
                  </a:cubicBezTo>
                  <a:cubicBezTo>
                    <a:pt x="2354" y="21600"/>
                    <a:pt x="2354" y="21600"/>
                    <a:pt x="2352" y="21600"/>
                  </a:cubicBezTo>
                  <a:cubicBezTo>
                    <a:pt x="4892" y="20616"/>
                    <a:pt x="7473" y="20516"/>
                    <a:pt x="10387" y="20514"/>
                  </a:cubicBezTo>
                  <a:close/>
                  <a:moveTo>
                    <a:pt x="10387" y="20514"/>
                  </a:moveTo>
                </a:path>
              </a:pathLst>
            </a:custGeom>
            <a:solidFill>
              <a:srgbClr val="F6EB1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45" name="AutoShape 125"/>
            <p:cNvSpPr>
              <a:spLocks/>
            </p:cNvSpPr>
            <p:nvPr/>
          </p:nvSpPr>
          <p:spPr bwMode="auto">
            <a:xfrm>
              <a:off x="407" y="872"/>
              <a:ext cx="524" cy="189"/>
            </a:xfrm>
            <a:custGeom>
              <a:avLst/>
              <a:gdLst>
                <a:gd name="T0" fmla="*/ 0 w 21600"/>
                <a:gd name="T1" fmla="*/ 0 h 21591"/>
                <a:gd name="T2" fmla="*/ 0 w 21600"/>
                <a:gd name="T3" fmla="*/ 0 h 21591"/>
                <a:gd name="T4" fmla="*/ 0 w 21600"/>
                <a:gd name="T5" fmla="*/ 0 h 21591"/>
                <a:gd name="T6" fmla="*/ 0 w 21600"/>
                <a:gd name="T7" fmla="*/ 0 h 21591"/>
                <a:gd name="T8" fmla="*/ 0 w 21600"/>
                <a:gd name="T9" fmla="*/ 0 h 21591"/>
                <a:gd name="T10" fmla="*/ 0 w 21600"/>
                <a:gd name="T11" fmla="*/ 0 h 2159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591">
                  <a:moveTo>
                    <a:pt x="10803" y="21592"/>
                  </a:moveTo>
                  <a:cubicBezTo>
                    <a:pt x="14564" y="21585"/>
                    <a:pt x="19322" y="15319"/>
                    <a:pt x="21600" y="3124"/>
                  </a:cubicBezTo>
                  <a:cubicBezTo>
                    <a:pt x="18188" y="685"/>
                    <a:pt x="14700" y="-4"/>
                    <a:pt x="10800" y="0"/>
                  </a:cubicBezTo>
                  <a:cubicBezTo>
                    <a:pt x="6899" y="7"/>
                    <a:pt x="3411" y="705"/>
                    <a:pt x="0" y="3153"/>
                  </a:cubicBezTo>
                  <a:cubicBezTo>
                    <a:pt x="2283" y="15342"/>
                    <a:pt x="7042" y="21596"/>
                    <a:pt x="10803" y="21592"/>
                  </a:cubicBezTo>
                  <a:close/>
                  <a:moveTo>
                    <a:pt x="10803" y="21592"/>
                  </a:moveTo>
                </a:path>
              </a:pathLst>
            </a:custGeom>
            <a:solidFill>
              <a:srgbClr val="A5A8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46" name="AutoShape 126"/>
            <p:cNvSpPr>
              <a:spLocks/>
            </p:cNvSpPr>
            <p:nvPr/>
          </p:nvSpPr>
          <p:spPr bwMode="auto">
            <a:xfrm>
              <a:off x="304" y="944"/>
              <a:ext cx="717" cy="1684"/>
            </a:xfrm>
            <a:custGeom>
              <a:avLst/>
              <a:gdLst>
                <a:gd name="T0" fmla="*/ 0 w 21585"/>
                <a:gd name="T1" fmla="*/ 1 h 21599"/>
                <a:gd name="T2" fmla="*/ 0 w 21585"/>
                <a:gd name="T3" fmla="*/ 0 h 21599"/>
                <a:gd name="T4" fmla="*/ 0 w 21585"/>
                <a:gd name="T5" fmla="*/ 0 h 21599"/>
                <a:gd name="T6" fmla="*/ 0 w 21585"/>
                <a:gd name="T7" fmla="*/ 0 h 21599"/>
                <a:gd name="T8" fmla="*/ 0 w 21585"/>
                <a:gd name="T9" fmla="*/ 0 h 21599"/>
                <a:gd name="T10" fmla="*/ 0 w 21585"/>
                <a:gd name="T11" fmla="*/ 0 h 21599"/>
                <a:gd name="T12" fmla="*/ 0 w 21585"/>
                <a:gd name="T13" fmla="*/ 1 h 21599"/>
                <a:gd name="T14" fmla="*/ 0 w 21585"/>
                <a:gd name="T15" fmla="*/ 1 h 2159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585" h="21599">
                  <a:moveTo>
                    <a:pt x="10806" y="21599"/>
                  </a:moveTo>
                  <a:cubicBezTo>
                    <a:pt x="10806" y="21599"/>
                    <a:pt x="21595" y="18075"/>
                    <a:pt x="21586" y="9733"/>
                  </a:cubicBezTo>
                  <a:cubicBezTo>
                    <a:pt x="21580" y="5087"/>
                    <a:pt x="20216" y="2213"/>
                    <a:pt x="18849" y="462"/>
                  </a:cubicBezTo>
                  <a:cubicBezTo>
                    <a:pt x="16931" y="170"/>
                    <a:pt x="14100" y="-1"/>
                    <a:pt x="10782" y="0"/>
                  </a:cubicBezTo>
                  <a:cubicBezTo>
                    <a:pt x="7464" y="0"/>
                    <a:pt x="4633" y="172"/>
                    <a:pt x="2716" y="465"/>
                  </a:cubicBezTo>
                  <a:cubicBezTo>
                    <a:pt x="1353" y="2217"/>
                    <a:pt x="-5" y="5091"/>
                    <a:pt x="0" y="9738"/>
                  </a:cubicBezTo>
                  <a:cubicBezTo>
                    <a:pt x="10" y="18080"/>
                    <a:pt x="10806" y="21599"/>
                    <a:pt x="10806" y="21599"/>
                  </a:cubicBezTo>
                  <a:close/>
                  <a:moveTo>
                    <a:pt x="10806" y="21599"/>
                  </a:moveTo>
                </a:path>
              </a:pathLst>
            </a:custGeom>
            <a:solidFill>
              <a:srgbClr val="CFD1D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47" name="AutoShape 127"/>
            <p:cNvSpPr>
              <a:spLocks/>
            </p:cNvSpPr>
            <p:nvPr/>
          </p:nvSpPr>
          <p:spPr bwMode="auto">
            <a:xfrm>
              <a:off x="480" y="2376"/>
              <a:ext cx="378" cy="246"/>
            </a:xfrm>
            <a:custGeom>
              <a:avLst/>
              <a:gdLst>
                <a:gd name="T0" fmla="*/ 0 w 21600"/>
                <a:gd name="T1" fmla="*/ 0 h 21597"/>
                <a:gd name="T2" fmla="*/ 0 w 21600"/>
                <a:gd name="T3" fmla="*/ 0 h 21597"/>
                <a:gd name="T4" fmla="*/ 0 w 21600"/>
                <a:gd name="T5" fmla="*/ 0 h 21597"/>
                <a:gd name="T6" fmla="*/ 0 w 21600"/>
                <a:gd name="T7" fmla="*/ 0 h 21597"/>
                <a:gd name="T8" fmla="*/ 0 w 21600"/>
                <a:gd name="T9" fmla="*/ 0 h 21597"/>
                <a:gd name="T10" fmla="*/ 0 w 21600"/>
                <a:gd name="T11" fmla="*/ 0 h 21597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597">
                  <a:moveTo>
                    <a:pt x="10806" y="21597"/>
                  </a:moveTo>
                  <a:cubicBezTo>
                    <a:pt x="10806" y="21597"/>
                    <a:pt x="16308" y="15125"/>
                    <a:pt x="21600" y="949"/>
                  </a:cubicBezTo>
                  <a:cubicBezTo>
                    <a:pt x="18114" y="324"/>
                    <a:pt x="14502" y="-3"/>
                    <a:pt x="10800" y="0"/>
                  </a:cubicBezTo>
                  <a:cubicBezTo>
                    <a:pt x="7097" y="2"/>
                    <a:pt x="3486" y="336"/>
                    <a:pt x="0" y="965"/>
                  </a:cubicBezTo>
                  <a:cubicBezTo>
                    <a:pt x="5301" y="15133"/>
                    <a:pt x="10806" y="21597"/>
                    <a:pt x="10806" y="21597"/>
                  </a:cubicBezTo>
                  <a:close/>
                  <a:moveTo>
                    <a:pt x="10806" y="21597"/>
                  </a:moveTo>
                </a:path>
              </a:pathLst>
            </a:custGeom>
            <a:solidFill>
              <a:srgbClr val="EF0A6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48" name="AutoShape 128"/>
            <p:cNvSpPr>
              <a:spLocks/>
            </p:cNvSpPr>
            <p:nvPr/>
          </p:nvSpPr>
          <p:spPr bwMode="auto">
            <a:xfrm>
              <a:off x="304" y="1392"/>
              <a:ext cx="717" cy="552"/>
            </a:xfrm>
            <a:custGeom>
              <a:avLst/>
              <a:gdLst>
                <a:gd name="T0" fmla="*/ 0 w 21597"/>
                <a:gd name="T1" fmla="*/ 0 h 21598"/>
                <a:gd name="T2" fmla="*/ 0 w 21597"/>
                <a:gd name="T3" fmla="*/ 0 h 21598"/>
                <a:gd name="T4" fmla="*/ 0 w 21597"/>
                <a:gd name="T5" fmla="*/ 0 h 21598"/>
                <a:gd name="T6" fmla="*/ 0 w 21597"/>
                <a:gd name="T7" fmla="*/ 0 h 21598"/>
                <a:gd name="T8" fmla="*/ 0 w 21597"/>
                <a:gd name="T9" fmla="*/ 0 h 21598"/>
                <a:gd name="T10" fmla="*/ 0 w 21597"/>
                <a:gd name="T11" fmla="*/ 0 h 21598"/>
                <a:gd name="T12" fmla="*/ 0 w 21597"/>
                <a:gd name="T13" fmla="*/ 0 h 21598"/>
                <a:gd name="T14" fmla="*/ 0 w 21597"/>
                <a:gd name="T15" fmla="*/ 0 h 21598"/>
                <a:gd name="T16" fmla="*/ 0 w 21597"/>
                <a:gd name="T17" fmla="*/ 0 h 21598"/>
                <a:gd name="T18" fmla="*/ 0 w 21597"/>
                <a:gd name="T19" fmla="*/ 0 h 21598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597" h="21598">
                  <a:moveTo>
                    <a:pt x="549" y="21598"/>
                  </a:moveTo>
                  <a:cubicBezTo>
                    <a:pt x="3720" y="20677"/>
                    <a:pt x="7179" y="20169"/>
                    <a:pt x="10801" y="20167"/>
                  </a:cubicBezTo>
                  <a:cubicBezTo>
                    <a:pt x="14423" y="20165"/>
                    <a:pt x="17883" y="20668"/>
                    <a:pt x="21055" y="21585"/>
                  </a:cubicBezTo>
                  <a:cubicBezTo>
                    <a:pt x="21399" y="18660"/>
                    <a:pt x="21598" y="15473"/>
                    <a:pt x="21597" y="12015"/>
                  </a:cubicBezTo>
                  <a:cubicBezTo>
                    <a:pt x="21595" y="8111"/>
                    <a:pt x="21490" y="4619"/>
                    <a:pt x="21311" y="1495"/>
                  </a:cubicBezTo>
                  <a:cubicBezTo>
                    <a:pt x="18067" y="530"/>
                    <a:pt x="14516" y="-2"/>
                    <a:pt x="10794" y="0"/>
                  </a:cubicBezTo>
                  <a:cubicBezTo>
                    <a:pt x="7071" y="3"/>
                    <a:pt x="3520" y="539"/>
                    <a:pt x="278" y="1509"/>
                  </a:cubicBezTo>
                  <a:cubicBezTo>
                    <a:pt x="101" y="4633"/>
                    <a:pt x="-2" y="8125"/>
                    <a:pt x="0" y="12028"/>
                  </a:cubicBezTo>
                  <a:cubicBezTo>
                    <a:pt x="1" y="15487"/>
                    <a:pt x="202" y="18673"/>
                    <a:pt x="549" y="21598"/>
                  </a:cubicBezTo>
                  <a:close/>
                  <a:moveTo>
                    <a:pt x="549" y="21598"/>
                  </a:moveTo>
                </a:path>
              </a:pathLst>
            </a:custGeom>
            <a:solidFill>
              <a:srgbClr val="E6E6E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49" name="AutoShape 129"/>
            <p:cNvSpPr>
              <a:spLocks/>
            </p:cNvSpPr>
            <p:nvPr/>
          </p:nvSpPr>
          <p:spPr bwMode="auto">
            <a:xfrm>
              <a:off x="304" y="944"/>
              <a:ext cx="359" cy="1684"/>
            </a:xfrm>
            <a:custGeom>
              <a:avLst/>
              <a:gdLst>
                <a:gd name="T0" fmla="*/ 0 w 21589"/>
                <a:gd name="T1" fmla="*/ 1 h 21600"/>
                <a:gd name="T2" fmla="*/ 0 w 21589"/>
                <a:gd name="T3" fmla="*/ 1 h 21600"/>
                <a:gd name="T4" fmla="*/ 0 w 21589"/>
                <a:gd name="T5" fmla="*/ 0 h 21600"/>
                <a:gd name="T6" fmla="*/ 0 w 21589"/>
                <a:gd name="T7" fmla="*/ 0 h 21600"/>
                <a:gd name="T8" fmla="*/ 0 w 21589"/>
                <a:gd name="T9" fmla="*/ 0 h 21600"/>
                <a:gd name="T10" fmla="*/ 0 w 21589"/>
                <a:gd name="T11" fmla="*/ 1 h 21600"/>
                <a:gd name="T12" fmla="*/ 0 w 21589"/>
                <a:gd name="T13" fmla="*/ 1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589" h="21600">
                  <a:moveTo>
                    <a:pt x="21589" y="21600"/>
                  </a:moveTo>
                  <a:lnTo>
                    <a:pt x="21589" y="21600"/>
                  </a:lnTo>
                  <a:lnTo>
                    <a:pt x="21540" y="0"/>
                  </a:lnTo>
                  <a:cubicBezTo>
                    <a:pt x="14911" y="1"/>
                    <a:pt x="9255" y="173"/>
                    <a:pt x="5425" y="465"/>
                  </a:cubicBezTo>
                  <a:cubicBezTo>
                    <a:pt x="2702" y="2218"/>
                    <a:pt x="-11" y="5091"/>
                    <a:pt x="0" y="9738"/>
                  </a:cubicBezTo>
                  <a:cubicBezTo>
                    <a:pt x="19" y="18081"/>
                    <a:pt x="21589" y="21600"/>
                    <a:pt x="21589" y="21600"/>
                  </a:cubicBezTo>
                  <a:close/>
                  <a:moveTo>
                    <a:pt x="21589" y="21600"/>
                  </a:moveTo>
                </a:path>
              </a:pathLst>
            </a:custGeom>
            <a:solidFill>
              <a:srgbClr val="161C21">
                <a:alpha val="9804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0" name="AutoShape 130"/>
            <p:cNvSpPr>
              <a:spLocks/>
            </p:cNvSpPr>
            <p:nvPr/>
          </p:nvSpPr>
          <p:spPr bwMode="auto">
            <a:xfrm>
              <a:off x="400" y="1496"/>
              <a:ext cx="531" cy="85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w 21600"/>
                <a:gd name="T21" fmla="*/ 0 h 21600"/>
                <a:gd name="T22" fmla="*/ 0 w 21600"/>
                <a:gd name="T23" fmla="*/ 0 h 21600"/>
                <a:gd name="T24" fmla="*/ 0 w 21600"/>
                <a:gd name="T25" fmla="*/ 0 h 21600"/>
                <a:gd name="T26" fmla="*/ 0 w 21600"/>
                <a:gd name="T27" fmla="*/ 0 h 21600"/>
                <a:gd name="T28" fmla="*/ 0 w 21600"/>
                <a:gd name="T29" fmla="*/ 0 h 21600"/>
                <a:gd name="T30" fmla="*/ 0 w 21600"/>
                <a:gd name="T31" fmla="*/ 0 h 21600"/>
                <a:gd name="T32" fmla="*/ 0 w 21600"/>
                <a:gd name="T33" fmla="*/ 0 h 21600"/>
                <a:gd name="T34" fmla="*/ 0 w 21600"/>
                <a:gd name="T35" fmla="*/ 0 h 21600"/>
                <a:gd name="T36" fmla="*/ 0 w 21600"/>
                <a:gd name="T37" fmla="*/ 0 h 21600"/>
                <a:gd name="T38" fmla="*/ 0 w 21600"/>
                <a:gd name="T39" fmla="*/ 0 h 21600"/>
                <a:gd name="T40" fmla="*/ 0 w 21600"/>
                <a:gd name="T41" fmla="*/ 0 h 21600"/>
                <a:gd name="T42" fmla="*/ 0 w 21600"/>
                <a:gd name="T43" fmla="*/ 0 h 21600"/>
                <a:gd name="T44" fmla="*/ 0 w 21600"/>
                <a:gd name="T45" fmla="*/ 0 h 21600"/>
                <a:gd name="T46" fmla="*/ 0 w 21600"/>
                <a:gd name="T47" fmla="*/ 0 h 21600"/>
                <a:gd name="T48" fmla="*/ 0 w 21600"/>
                <a:gd name="T49" fmla="*/ 0 h 21600"/>
                <a:gd name="T50" fmla="*/ 0 w 21600"/>
                <a:gd name="T51" fmla="*/ 0 h 21600"/>
                <a:gd name="T52" fmla="*/ 0 w 21600"/>
                <a:gd name="T53" fmla="*/ 0 h 21600"/>
                <a:gd name="T54" fmla="*/ 0 w 21600"/>
                <a:gd name="T55" fmla="*/ 0 h 21600"/>
                <a:gd name="T56" fmla="*/ 0 w 21600"/>
                <a:gd name="T57" fmla="*/ 0 h 21600"/>
                <a:gd name="T58" fmla="*/ 0 w 21600"/>
                <a:gd name="T59" fmla="*/ 0 h 21600"/>
                <a:gd name="T60" fmla="*/ 0 w 21600"/>
                <a:gd name="T61" fmla="*/ 0 h 21600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</a:gdLst>
              <a:ahLst/>
              <a:cxnLst>
                <a:cxn ang="T62">
                  <a:pos x="T0" y="T1"/>
                </a:cxn>
                <a:cxn ang="T63">
                  <a:pos x="T2" y="T3"/>
                </a:cxn>
                <a:cxn ang="T64">
                  <a:pos x="T4" y="T5"/>
                </a:cxn>
                <a:cxn ang="T65">
                  <a:pos x="T6" y="T7"/>
                </a:cxn>
                <a:cxn ang="T66">
                  <a:pos x="T8" y="T9"/>
                </a:cxn>
                <a:cxn ang="T67">
                  <a:pos x="T10" y="T11"/>
                </a:cxn>
                <a:cxn ang="T68">
                  <a:pos x="T12" y="T13"/>
                </a:cxn>
                <a:cxn ang="T69">
                  <a:pos x="T14" y="T15"/>
                </a:cxn>
                <a:cxn ang="T70">
                  <a:pos x="T16" y="T17"/>
                </a:cxn>
                <a:cxn ang="T71">
                  <a:pos x="T18" y="T19"/>
                </a:cxn>
                <a:cxn ang="T72">
                  <a:pos x="T20" y="T21"/>
                </a:cxn>
                <a:cxn ang="T73">
                  <a:pos x="T22" y="T23"/>
                </a:cxn>
                <a:cxn ang="T74">
                  <a:pos x="T24" y="T25"/>
                </a:cxn>
                <a:cxn ang="T75">
                  <a:pos x="T26" y="T27"/>
                </a:cxn>
                <a:cxn ang="T76">
                  <a:pos x="T28" y="T29"/>
                </a:cxn>
                <a:cxn ang="T77">
                  <a:pos x="T30" y="T31"/>
                </a:cxn>
                <a:cxn ang="T78">
                  <a:pos x="T32" y="T33"/>
                </a:cxn>
                <a:cxn ang="T79">
                  <a:pos x="T34" y="T35"/>
                </a:cxn>
                <a:cxn ang="T80">
                  <a:pos x="T36" y="T37"/>
                </a:cxn>
                <a:cxn ang="T81">
                  <a:pos x="T38" y="T39"/>
                </a:cxn>
                <a:cxn ang="T82">
                  <a:pos x="T40" y="T41"/>
                </a:cxn>
                <a:cxn ang="T83">
                  <a:pos x="T42" y="T43"/>
                </a:cxn>
                <a:cxn ang="T84">
                  <a:pos x="T44" y="T45"/>
                </a:cxn>
                <a:cxn ang="T85">
                  <a:pos x="T46" y="T47"/>
                </a:cxn>
                <a:cxn ang="T86">
                  <a:pos x="T48" y="T49"/>
                </a:cxn>
                <a:cxn ang="T87">
                  <a:pos x="T50" y="T51"/>
                </a:cxn>
                <a:cxn ang="T88">
                  <a:pos x="T52" y="T53"/>
                </a:cxn>
                <a:cxn ang="T89">
                  <a:pos x="T54" y="T55"/>
                </a:cxn>
                <a:cxn ang="T90">
                  <a:pos x="T56" y="T57"/>
                </a:cxn>
                <a:cxn ang="T91">
                  <a:pos x="T58" y="T59"/>
                </a:cxn>
                <a:cxn ang="T92">
                  <a:pos x="T60" y="T61"/>
                </a:cxn>
              </a:cxnLst>
              <a:rect l="0" t="0" r="r" b="b"/>
              <a:pathLst>
                <a:path w="21600" h="21600">
                  <a:moveTo>
                    <a:pt x="12005" y="17497"/>
                  </a:moveTo>
                  <a:cubicBezTo>
                    <a:pt x="12005" y="17385"/>
                    <a:pt x="11859" y="17294"/>
                    <a:pt x="11678" y="17294"/>
                  </a:cubicBezTo>
                  <a:cubicBezTo>
                    <a:pt x="11497" y="17294"/>
                    <a:pt x="11351" y="17385"/>
                    <a:pt x="11351" y="17497"/>
                  </a:cubicBezTo>
                  <a:cubicBezTo>
                    <a:pt x="11351" y="17610"/>
                    <a:pt x="11497" y="17701"/>
                    <a:pt x="11678" y="17701"/>
                  </a:cubicBezTo>
                  <a:cubicBezTo>
                    <a:pt x="11859" y="17700"/>
                    <a:pt x="12005" y="17609"/>
                    <a:pt x="12005" y="17497"/>
                  </a:cubicBezTo>
                  <a:close/>
                  <a:moveTo>
                    <a:pt x="11681" y="21600"/>
                  </a:moveTo>
                  <a:cubicBezTo>
                    <a:pt x="11862" y="21600"/>
                    <a:pt x="12008" y="21509"/>
                    <a:pt x="12008" y="21396"/>
                  </a:cubicBezTo>
                  <a:cubicBezTo>
                    <a:pt x="12008" y="21284"/>
                    <a:pt x="11862" y="21193"/>
                    <a:pt x="11681" y="21193"/>
                  </a:cubicBezTo>
                  <a:cubicBezTo>
                    <a:pt x="11500" y="21193"/>
                    <a:pt x="11354" y="21284"/>
                    <a:pt x="11354" y="21397"/>
                  </a:cubicBezTo>
                  <a:cubicBezTo>
                    <a:pt x="11354" y="21509"/>
                    <a:pt x="11501" y="21600"/>
                    <a:pt x="11681" y="21600"/>
                  </a:cubicBezTo>
                  <a:close/>
                  <a:moveTo>
                    <a:pt x="655" y="10482"/>
                  </a:moveTo>
                  <a:cubicBezTo>
                    <a:pt x="654" y="10370"/>
                    <a:pt x="508" y="10279"/>
                    <a:pt x="327" y="10279"/>
                  </a:cubicBezTo>
                  <a:cubicBezTo>
                    <a:pt x="146" y="10279"/>
                    <a:pt x="0" y="10370"/>
                    <a:pt x="0" y="10482"/>
                  </a:cubicBezTo>
                  <a:cubicBezTo>
                    <a:pt x="0" y="10595"/>
                    <a:pt x="147" y="10685"/>
                    <a:pt x="327" y="10685"/>
                  </a:cubicBezTo>
                  <a:cubicBezTo>
                    <a:pt x="508" y="10685"/>
                    <a:pt x="655" y="10594"/>
                    <a:pt x="655" y="10482"/>
                  </a:cubicBezTo>
                  <a:close/>
                  <a:moveTo>
                    <a:pt x="11996" y="5692"/>
                  </a:moveTo>
                  <a:cubicBezTo>
                    <a:pt x="11996" y="5579"/>
                    <a:pt x="11849" y="5488"/>
                    <a:pt x="11669" y="5489"/>
                  </a:cubicBezTo>
                  <a:cubicBezTo>
                    <a:pt x="11488" y="5489"/>
                    <a:pt x="11341" y="5580"/>
                    <a:pt x="11342" y="5692"/>
                  </a:cubicBezTo>
                  <a:cubicBezTo>
                    <a:pt x="11342" y="5804"/>
                    <a:pt x="11488" y="5895"/>
                    <a:pt x="11669" y="5895"/>
                  </a:cubicBezTo>
                  <a:cubicBezTo>
                    <a:pt x="11850" y="5895"/>
                    <a:pt x="11996" y="5804"/>
                    <a:pt x="11996" y="5692"/>
                  </a:cubicBezTo>
                  <a:close/>
                  <a:moveTo>
                    <a:pt x="11991" y="203"/>
                  </a:moveTo>
                  <a:cubicBezTo>
                    <a:pt x="11992" y="91"/>
                    <a:pt x="11845" y="0"/>
                    <a:pt x="11664" y="0"/>
                  </a:cubicBezTo>
                  <a:cubicBezTo>
                    <a:pt x="11484" y="0"/>
                    <a:pt x="11337" y="91"/>
                    <a:pt x="11338" y="204"/>
                  </a:cubicBezTo>
                  <a:cubicBezTo>
                    <a:pt x="11338" y="316"/>
                    <a:pt x="11484" y="407"/>
                    <a:pt x="11665" y="407"/>
                  </a:cubicBezTo>
                  <a:cubicBezTo>
                    <a:pt x="11846" y="407"/>
                    <a:pt x="11992" y="316"/>
                    <a:pt x="11991" y="203"/>
                  </a:cubicBezTo>
                  <a:close/>
                  <a:moveTo>
                    <a:pt x="21600" y="10476"/>
                  </a:moveTo>
                  <a:cubicBezTo>
                    <a:pt x="21600" y="10364"/>
                    <a:pt x="21453" y="10272"/>
                    <a:pt x="21273" y="10273"/>
                  </a:cubicBezTo>
                  <a:cubicBezTo>
                    <a:pt x="21092" y="10273"/>
                    <a:pt x="20946" y="10364"/>
                    <a:pt x="20946" y="10476"/>
                  </a:cubicBezTo>
                  <a:cubicBezTo>
                    <a:pt x="20946" y="10588"/>
                    <a:pt x="21092" y="10679"/>
                    <a:pt x="21273" y="10679"/>
                  </a:cubicBezTo>
                  <a:cubicBezTo>
                    <a:pt x="21454" y="10679"/>
                    <a:pt x="21600" y="10588"/>
                    <a:pt x="21600" y="10476"/>
                  </a:cubicBezTo>
                  <a:close/>
                  <a:moveTo>
                    <a:pt x="21600" y="10476"/>
                  </a:moveTo>
                </a:path>
              </a:pathLst>
            </a:custGeom>
            <a:solidFill>
              <a:srgbClr val="BABCB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1" name="AutoShape 131"/>
            <p:cNvSpPr>
              <a:spLocks/>
            </p:cNvSpPr>
            <p:nvPr/>
          </p:nvSpPr>
          <p:spPr bwMode="auto">
            <a:xfrm>
              <a:off x="376" y="1360"/>
              <a:ext cx="589" cy="44"/>
            </a:xfrm>
            <a:custGeom>
              <a:avLst/>
              <a:gdLst>
                <a:gd name="T0" fmla="*/ 0 w 21599"/>
                <a:gd name="T1" fmla="*/ 0 h 21600"/>
                <a:gd name="T2" fmla="*/ 0 w 21599"/>
                <a:gd name="T3" fmla="*/ 0 h 21600"/>
                <a:gd name="T4" fmla="*/ 0 w 21599"/>
                <a:gd name="T5" fmla="*/ 0 h 21600"/>
                <a:gd name="T6" fmla="*/ 0 w 21599"/>
                <a:gd name="T7" fmla="*/ 0 h 21600"/>
                <a:gd name="T8" fmla="*/ 0 w 21599"/>
                <a:gd name="T9" fmla="*/ 0 h 21600"/>
                <a:gd name="T10" fmla="*/ 0 w 21599"/>
                <a:gd name="T11" fmla="*/ 0 h 21600"/>
                <a:gd name="T12" fmla="*/ 0 w 21599"/>
                <a:gd name="T13" fmla="*/ 0 h 21600"/>
                <a:gd name="T14" fmla="*/ 0 w 21599"/>
                <a:gd name="T15" fmla="*/ 0 h 21600"/>
                <a:gd name="T16" fmla="*/ 0 w 21599"/>
                <a:gd name="T17" fmla="*/ 0 h 21600"/>
                <a:gd name="T18" fmla="*/ 0 w 21599"/>
                <a:gd name="T19" fmla="*/ 0 h 21600"/>
                <a:gd name="T20" fmla="*/ 0 w 21599"/>
                <a:gd name="T21" fmla="*/ 0 h 21600"/>
                <a:gd name="T22" fmla="*/ 0 w 21599"/>
                <a:gd name="T23" fmla="*/ 0 h 21600"/>
                <a:gd name="T24" fmla="*/ 0 w 21599"/>
                <a:gd name="T25" fmla="*/ 0 h 21600"/>
                <a:gd name="T26" fmla="*/ 0 w 21599"/>
                <a:gd name="T27" fmla="*/ 0 h 21600"/>
                <a:gd name="T28" fmla="*/ 0 w 21599"/>
                <a:gd name="T29" fmla="*/ 0 h 21600"/>
                <a:gd name="T30" fmla="*/ 0 w 21599"/>
                <a:gd name="T31" fmla="*/ 0 h 21600"/>
                <a:gd name="T32" fmla="*/ 0 w 21599"/>
                <a:gd name="T33" fmla="*/ 0 h 21600"/>
                <a:gd name="T34" fmla="*/ 0 w 21599"/>
                <a:gd name="T35" fmla="*/ 0 h 21600"/>
                <a:gd name="T36" fmla="*/ 0 w 21599"/>
                <a:gd name="T37" fmla="*/ 0 h 21600"/>
                <a:gd name="T38" fmla="*/ 0 w 21599"/>
                <a:gd name="T39" fmla="*/ 0 h 21600"/>
                <a:gd name="T40" fmla="*/ 0 w 21599"/>
                <a:gd name="T41" fmla="*/ 0 h 21600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21599" h="21600">
                  <a:moveTo>
                    <a:pt x="6995" y="3934"/>
                  </a:moveTo>
                  <a:cubicBezTo>
                    <a:pt x="6995" y="1765"/>
                    <a:pt x="6863" y="0"/>
                    <a:pt x="6700" y="0"/>
                  </a:cubicBezTo>
                  <a:cubicBezTo>
                    <a:pt x="6538" y="8"/>
                    <a:pt x="6405" y="1765"/>
                    <a:pt x="6405" y="3942"/>
                  </a:cubicBezTo>
                  <a:cubicBezTo>
                    <a:pt x="6405" y="6115"/>
                    <a:pt x="6538" y="7880"/>
                    <a:pt x="6701" y="7876"/>
                  </a:cubicBezTo>
                  <a:cubicBezTo>
                    <a:pt x="6864" y="7880"/>
                    <a:pt x="6995" y="6111"/>
                    <a:pt x="6995" y="3934"/>
                  </a:cubicBezTo>
                  <a:close/>
                  <a:moveTo>
                    <a:pt x="14702" y="4118"/>
                  </a:moveTo>
                  <a:cubicBezTo>
                    <a:pt x="14702" y="1944"/>
                    <a:pt x="14570" y="183"/>
                    <a:pt x="14407" y="183"/>
                  </a:cubicBezTo>
                  <a:cubicBezTo>
                    <a:pt x="14245" y="183"/>
                    <a:pt x="14112" y="1948"/>
                    <a:pt x="14112" y="4121"/>
                  </a:cubicBezTo>
                  <a:cubicBezTo>
                    <a:pt x="14112" y="6299"/>
                    <a:pt x="14245" y="8059"/>
                    <a:pt x="14407" y="8056"/>
                  </a:cubicBezTo>
                  <a:cubicBezTo>
                    <a:pt x="14570" y="8059"/>
                    <a:pt x="14702" y="6295"/>
                    <a:pt x="14702" y="4118"/>
                  </a:cubicBezTo>
                  <a:close/>
                  <a:moveTo>
                    <a:pt x="295" y="18670"/>
                  </a:moveTo>
                  <a:cubicBezTo>
                    <a:pt x="458" y="18670"/>
                    <a:pt x="590" y="16906"/>
                    <a:pt x="590" y="14728"/>
                  </a:cubicBezTo>
                  <a:cubicBezTo>
                    <a:pt x="590" y="12555"/>
                    <a:pt x="458" y="10790"/>
                    <a:pt x="295" y="10794"/>
                  </a:cubicBezTo>
                  <a:cubicBezTo>
                    <a:pt x="132" y="10798"/>
                    <a:pt x="0" y="12559"/>
                    <a:pt x="0" y="14732"/>
                  </a:cubicBezTo>
                  <a:cubicBezTo>
                    <a:pt x="1" y="16906"/>
                    <a:pt x="133" y="18670"/>
                    <a:pt x="295" y="18670"/>
                  </a:cubicBezTo>
                  <a:close/>
                  <a:moveTo>
                    <a:pt x="21600" y="17662"/>
                  </a:moveTo>
                  <a:cubicBezTo>
                    <a:pt x="21600" y="15489"/>
                    <a:pt x="21468" y="13724"/>
                    <a:pt x="21305" y="13728"/>
                  </a:cubicBezTo>
                  <a:cubicBezTo>
                    <a:pt x="21142" y="13724"/>
                    <a:pt x="21010" y="15489"/>
                    <a:pt x="21010" y="17666"/>
                  </a:cubicBezTo>
                  <a:cubicBezTo>
                    <a:pt x="21010" y="19839"/>
                    <a:pt x="21142" y="21600"/>
                    <a:pt x="21305" y="21600"/>
                  </a:cubicBezTo>
                  <a:cubicBezTo>
                    <a:pt x="21468" y="21600"/>
                    <a:pt x="21600" y="19835"/>
                    <a:pt x="21600" y="17662"/>
                  </a:cubicBezTo>
                  <a:close/>
                  <a:moveTo>
                    <a:pt x="21600" y="17662"/>
                  </a:moveTo>
                </a:path>
              </a:pathLst>
            </a:custGeom>
            <a:solidFill>
              <a:srgbClr val="A5A8A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2" name="AutoShape 132"/>
            <p:cNvSpPr>
              <a:spLocks/>
            </p:cNvSpPr>
            <p:nvPr/>
          </p:nvSpPr>
          <p:spPr bwMode="auto">
            <a:xfrm>
              <a:off x="528" y="1816"/>
              <a:ext cx="277" cy="277"/>
            </a:xfrm>
            <a:custGeom>
              <a:avLst/>
              <a:gdLst>
                <a:gd name="T0" fmla="*/ 0 w 21595"/>
                <a:gd name="T1" fmla="*/ 0 h 21594"/>
                <a:gd name="T2" fmla="*/ 0 w 21595"/>
                <a:gd name="T3" fmla="*/ 0 h 21594"/>
                <a:gd name="T4" fmla="*/ 0 w 21595"/>
                <a:gd name="T5" fmla="*/ 0 h 21594"/>
                <a:gd name="T6" fmla="*/ 0 w 21595"/>
                <a:gd name="T7" fmla="*/ 0 h 21594"/>
                <a:gd name="T8" fmla="*/ 0 w 21595"/>
                <a:gd name="T9" fmla="*/ 0 h 21594"/>
                <a:gd name="T10" fmla="*/ 0 w 21595"/>
                <a:gd name="T11" fmla="*/ 0 h 215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595" h="21594">
                  <a:moveTo>
                    <a:pt x="0" y="10801"/>
                  </a:moveTo>
                  <a:cubicBezTo>
                    <a:pt x="-3" y="4838"/>
                    <a:pt x="4829" y="2"/>
                    <a:pt x="10792" y="0"/>
                  </a:cubicBezTo>
                  <a:cubicBezTo>
                    <a:pt x="16755" y="-4"/>
                    <a:pt x="21592" y="4828"/>
                    <a:pt x="21595" y="10791"/>
                  </a:cubicBezTo>
                  <a:cubicBezTo>
                    <a:pt x="21597" y="16753"/>
                    <a:pt x="16765" y="21591"/>
                    <a:pt x="10802" y="21594"/>
                  </a:cubicBezTo>
                  <a:cubicBezTo>
                    <a:pt x="4839" y="21596"/>
                    <a:pt x="4" y="16764"/>
                    <a:pt x="0" y="10801"/>
                  </a:cubicBezTo>
                  <a:close/>
                  <a:moveTo>
                    <a:pt x="0" y="10801"/>
                  </a:moveTo>
                </a:path>
              </a:pathLst>
            </a:custGeom>
            <a:solidFill>
              <a:srgbClr val="BCE6EF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3" name="AutoShape 133"/>
            <p:cNvSpPr>
              <a:spLocks/>
            </p:cNvSpPr>
            <p:nvPr/>
          </p:nvSpPr>
          <p:spPr bwMode="auto">
            <a:xfrm>
              <a:off x="552" y="1944"/>
              <a:ext cx="131" cy="131"/>
            </a:xfrm>
            <a:custGeom>
              <a:avLst/>
              <a:gdLst>
                <a:gd name="T0" fmla="*/ 0 w 15566"/>
                <a:gd name="T1" fmla="*/ 0 h 15564"/>
                <a:gd name="T2" fmla="*/ 0 w 15566"/>
                <a:gd name="T3" fmla="*/ 0 h 15564"/>
                <a:gd name="T4" fmla="*/ 0 w 15566"/>
                <a:gd name="T5" fmla="*/ 0 h 15564"/>
                <a:gd name="T6" fmla="*/ 0 w 15566"/>
                <a:gd name="T7" fmla="*/ 0 h 15564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5566" h="15564">
                  <a:moveTo>
                    <a:pt x="0" y="1654"/>
                  </a:moveTo>
                  <a:cubicBezTo>
                    <a:pt x="-5" y="-6032"/>
                    <a:pt x="21595" y="15561"/>
                    <a:pt x="13914" y="15563"/>
                  </a:cubicBezTo>
                  <a:cubicBezTo>
                    <a:pt x="6233" y="15568"/>
                    <a:pt x="4" y="9341"/>
                    <a:pt x="0" y="1654"/>
                  </a:cubicBezTo>
                  <a:close/>
                  <a:moveTo>
                    <a:pt x="0" y="1654"/>
                  </a:moveTo>
                </a:path>
              </a:pathLst>
            </a:custGeom>
            <a:solidFill>
              <a:srgbClr val="000000">
                <a:alpha val="29803"/>
              </a:srgb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4" name="AutoShape 134"/>
            <p:cNvSpPr>
              <a:spLocks/>
            </p:cNvSpPr>
            <p:nvPr/>
          </p:nvSpPr>
          <p:spPr bwMode="auto">
            <a:xfrm>
              <a:off x="656" y="2112"/>
              <a:ext cx="16" cy="16"/>
            </a:xfrm>
            <a:custGeom>
              <a:avLst/>
              <a:gdLst>
                <a:gd name="T0" fmla="*/ 0 w 21600"/>
                <a:gd name="T1" fmla="*/ 0 h 21590"/>
                <a:gd name="T2" fmla="*/ 0 w 21600"/>
                <a:gd name="T3" fmla="*/ 0 h 21590"/>
                <a:gd name="T4" fmla="*/ 0 w 21600"/>
                <a:gd name="T5" fmla="*/ 0 h 21590"/>
                <a:gd name="T6" fmla="*/ 0 w 21600"/>
                <a:gd name="T7" fmla="*/ 0 h 21590"/>
                <a:gd name="T8" fmla="*/ 0 w 21600"/>
                <a:gd name="T9" fmla="*/ 0 h 21590"/>
                <a:gd name="T10" fmla="*/ 0 w 21600"/>
                <a:gd name="T11" fmla="*/ 0 h 2159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590">
                  <a:moveTo>
                    <a:pt x="0" y="10810"/>
                  </a:moveTo>
                  <a:cubicBezTo>
                    <a:pt x="0" y="4840"/>
                    <a:pt x="4829" y="0"/>
                    <a:pt x="10800" y="0"/>
                  </a:cubicBezTo>
                  <a:cubicBezTo>
                    <a:pt x="16760" y="0"/>
                    <a:pt x="21600" y="4829"/>
                    <a:pt x="21600" y="10790"/>
                  </a:cubicBezTo>
                  <a:cubicBezTo>
                    <a:pt x="21600" y="16760"/>
                    <a:pt x="16771" y="21590"/>
                    <a:pt x="10810" y="21590"/>
                  </a:cubicBezTo>
                  <a:cubicBezTo>
                    <a:pt x="4840" y="21600"/>
                    <a:pt x="10" y="16771"/>
                    <a:pt x="0" y="10810"/>
                  </a:cubicBezTo>
                  <a:close/>
                  <a:moveTo>
                    <a:pt x="0" y="10810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5" name="AutoShape 135"/>
            <p:cNvSpPr>
              <a:spLocks/>
            </p:cNvSpPr>
            <p:nvPr/>
          </p:nvSpPr>
          <p:spPr bwMode="auto">
            <a:xfrm>
              <a:off x="808" y="2032"/>
              <a:ext cx="16" cy="16"/>
            </a:xfrm>
            <a:custGeom>
              <a:avLst/>
              <a:gdLst>
                <a:gd name="T0" fmla="*/ 0 w 18912"/>
                <a:gd name="T1" fmla="*/ 0 h 18915"/>
                <a:gd name="T2" fmla="*/ 0 w 18912"/>
                <a:gd name="T3" fmla="*/ 0 h 18915"/>
                <a:gd name="T4" fmla="*/ 0 w 18912"/>
                <a:gd name="T5" fmla="*/ 0 h 18915"/>
                <a:gd name="T6" fmla="*/ 0 w 18912"/>
                <a:gd name="T7" fmla="*/ 0 h 18915"/>
                <a:gd name="T8" fmla="*/ 0 w 18912"/>
                <a:gd name="T9" fmla="*/ 0 h 18915"/>
                <a:gd name="T10" fmla="*/ 0 w 18912"/>
                <a:gd name="T11" fmla="*/ 0 h 1891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12" h="18915">
                  <a:moveTo>
                    <a:pt x="4735" y="17645"/>
                  </a:moveTo>
                  <a:cubicBezTo>
                    <a:pt x="216" y="15040"/>
                    <a:pt x="-1343" y="9262"/>
                    <a:pt x="1261" y="4740"/>
                  </a:cubicBezTo>
                  <a:cubicBezTo>
                    <a:pt x="3883" y="209"/>
                    <a:pt x="9659" y="-1341"/>
                    <a:pt x="14169" y="1264"/>
                  </a:cubicBezTo>
                  <a:cubicBezTo>
                    <a:pt x="18698" y="3869"/>
                    <a:pt x="20257" y="9665"/>
                    <a:pt x="17644" y="14178"/>
                  </a:cubicBezTo>
                  <a:cubicBezTo>
                    <a:pt x="15040" y="18709"/>
                    <a:pt x="9255" y="20259"/>
                    <a:pt x="4735" y="17645"/>
                  </a:cubicBezTo>
                  <a:close/>
                  <a:moveTo>
                    <a:pt x="4735" y="17645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6" name="AutoShape 136"/>
            <p:cNvSpPr>
              <a:spLocks/>
            </p:cNvSpPr>
            <p:nvPr/>
          </p:nvSpPr>
          <p:spPr bwMode="auto">
            <a:xfrm>
              <a:off x="808" y="1864"/>
              <a:ext cx="16" cy="16"/>
            </a:xfrm>
            <a:custGeom>
              <a:avLst/>
              <a:gdLst>
                <a:gd name="T0" fmla="*/ 0 w 18913"/>
                <a:gd name="T1" fmla="*/ 0 h 18914"/>
                <a:gd name="T2" fmla="*/ 0 w 18913"/>
                <a:gd name="T3" fmla="*/ 0 h 18914"/>
                <a:gd name="T4" fmla="*/ 0 w 18913"/>
                <a:gd name="T5" fmla="*/ 0 h 18914"/>
                <a:gd name="T6" fmla="*/ 0 w 18913"/>
                <a:gd name="T7" fmla="*/ 0 h 18914"/>
                <a:gd name="T8" fmla="*/ 0 w 18913"/>
                <a:gd name="T9" fmla="*/ 0 h 18914"/>
                <a:gd name="T10" fmla="*/ 0 w 18913"/>
                <a:gd name="T11" fmla="*/ 0 h 1891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13" h="18914">
                  <a:moveTo>
                    <a:pt x="14195" y="17641"/>
                  </a:moveTo>
                  <a:cubicBezTo>
                    <a:pt x="9675" y="20256"/>
                    <a:pt x="3890" y="18714"/>
                    <a:pt x="1268" y="14191"/>
                  </a:cubicBezTo>
                  <a:cubicBezTo>
                    <a:pt x="-1345" y="9667"/>
                    <a:pt x="214" y="3877"/>
                    <a:pt x="4733" y="1271"/>
                  </a:cubicBezTo>
                  <a:cubicBezTo>
                    <a:pt x="9244" y="-1344"/>
                    <a:pt x="15029" y="207"/>
                    <a:pt x="17633" y="4730"/>
                  </a:cubicBezTo>
                  <a:cubicBezTo>
                    <a:pt x="20255" y="9254"/>
                    <a:pt x="18724" y="15026"/>
                    <a:pt x="14195" y="17641"/>
                  </a:cubicBezTo>
                  <a:close/>
                  <a:moveTo>
                    <a:pt x="14195" y="17641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7" name="AutoShape 137"/>
            <p:cNvSpPr>
              <a:spLocks/>
            </p:cNvSpPr>
            <p:nvPr/>
          </p:nvSpPr>
          <p:spPr bwMode="auto">
            <a:xfrm>
              <a:off x="656" y="1776"/>
              <a:ext cx="16" cy="16"/>
            </a:xfrm>
            <a:custGeom>
              <a:avLst/>
              <a:gdLst>
                <a:gd name="T0" fmla="*/ 0 w 21590"/>
                <a:gd name="T1" fmla="*/ 0 h 21600"/>
                <a:gd name="T2" fmla="*/ 0 w 21590"/>
                <a:gd name="T3" fmla="*/ 0 h 21600"/>
                <a:gd name="T4" fmla="*/ 0 w 21590"/>
                <a:gd name="T5" fmla="*/ 0 h 21600"/>
                <a:gd name="T6" fmla="*/ 0 w 21590"/>
                <a:gd name="T7" fmla="*/ 0 h 21600"/>
                <a:gd name="T8" fmla="*/ 0 w 21590"/>
                <a:gd name="T9" fmla="*/ 0 h 21600"/>
                <a:gd name="T10" fmla="*/ 0 w 2159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590" h="21600">
                  <a:moveTo>
                    <a:pt x="21590" y="10800"/>
                  </a:moveTo>
                  <a:cubicBezTo>
                    <a:pt x="21600" y="16760"/>
                    <a:pt x="16773" y="21600"/>
                    <a:pt x="10805" y="21600"/>
                  </a:cubicBezTo>
                  <a:cubicBezTo>
                    <a:pt x="4848" y="21600"/>
                    <a:pt x="0" y="16760"/>
                    <a:pt x="0" y="10810"/>
                  </a:cubicBezTo>
                  <a:cubicBezTo>
                    <a:pt x="0" y="4840"/>
                    <a:pt x="4837" y="10"/>
                    <a:pt x="10805" y="0"/>
                  </a:cubicBezTo>
                  <a:cubicBezTo>
                    <a:pt x="16752" y="0"/>
                    <a:pt x="21590" y="4829"/>
                    <a:pt x="21590" y="10800"/>
                  </a:cubicBezTo>
                  <a:close/>
                  <a:moveTo>
                    <a:pt x="21590" y="10800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8" name="AutoShape 138"/>
            <p:cNvSpPr>
              <a:spLocks/>
            </p:cNvSpPr>
            <p:nvPr/>
          </p:nvSpPr>
          <p:spPr bwMode="auto">
            <a:xfrm>
              <a:off x="512" y="1864"/>
              <a:ext cx="16" cy="16"/>
            </a:xfrm>
            <a:custGeom>
              <a:avLst/>
              <a:gdLst>
                <a:gd name="T0" fmla="*/ 0 w 18919"/>
                <a:gd name="T1" fmla="*/ 0 h 18910"/>
                <a:gd name="T2" fmla="*/ 0 w 18919"/>
                <a:gd name="T3" fmla="*/ 0 h 18910"/>
                <a:gd name="T4" fmla="*/ 0 w 18919"/>
                <a:gd name="T5" fmla="*/ 0 h 18910"/>
                <a:gd name="T6" fmla="*/ 0 w 18919"/>
                <a:gd name="T7" fmla="*/ 0 h 18910"/>
                <a:gd name="T8" fmla="*/ 0 w 18919"/>
                <a:gd name="T9" fmla="*/ 0 h 18910"/>
                <a:gd name="T10" fmla="*/ 0 w 18919"/>
                <a:gd name="T11" fmla="*/ 0 h 1891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19" h="18910">
                  <a:moveTo>
                    <a:pt x="14189" y="1275"/>
                  </a:moveTo>
                  <a:cubicBezTo>
                    <a:pt x="18712" y="3879"/>
                    <a:pt x="20263" y="9655"/>
                    <a:pt x="17648" y="14175"/>
                  </a:cubicBezTo>
                  <a:cubicBezTo>
                    <a:pt x="15051" y="18704"/>
                    <a:pt x="9270" y="20253"/>
                    <a:pt x="4737" y="17640"/>
                  </a:cubicBezTo>
                  <a:cubicBezTo>
                    <a:pt x="205" y="15036"/>
                    <a:pt x="-1337" y="9260"/>
                    <a:pt x="1260" y="4741"/>
                  </a:cubicBezTo>
                  <a:cubicBezTo>
                    <a:pt x="3884" y="202"/>
                    <a:pt x="9665" y="-1347"/>
                    <a:pt x="14189" y="1275"/>
                  </a:cubicBezTo>
                  <a:close/>
                  <a:moveTo>
                    <a:pt x="14189" y="1275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59" name="AutoShape 139"/>
            <p:cNvSpPr>
              <a:spLocks/>
            </p:cNvSpPr>
            <p:nvPr/>
          </p:nvSpPr>
          <p:spPr bwMode="auto">
            <a:xfrm>
              <a:off x="512" y="2032"/>
              <a:ext cx="16" cy="16"/>
            </a:xfrm>
            <a:custGeom>
              <a:avLst/>
              <a:gdLst>
                <a:gd name="T0" fmla="*/ 0 w 18921"/>
                <a:gd name="T1" fmla="*/ 0 h 18912"/>
                <a:gd name="T2" fmla="*/ 0 w 18921"/>
                <a:gd name="T3" fmla="*/ 0 h 18912"/>
                <a:gd name="T4" fmla="*/ 0 w 18921"/>
                <a:gd name="T5" fmla="*/ 0 h 18912"/>
                <a:gd name="T6" fmla="*/ 0 w 18921"/>
                <a:gd name="T7" fmla="*/ 0 h 18912"/>
                <a:gd name="T8" fmla="*/ 0 w 18921"/>
                <a:gd name="T9" fmla="*/ 0 h 18912"/>
                <a:gd name="T10" fmla="*/ 0 w 18921"/>
                <a:gd name="T11" fmla="*/ 0 h 1891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18921" h="18912">
                  <a:moveTo>
                    <a:pt x="4732" y="1276"/>
                  </a:moveTo>
                  <a:cubicBezTo>
                    <a:pt x="9256" y="-1347"/>
                    <a:pt x="15028" y="203"/>
                    <a:pt x="17652" y="4734"/>
                  </a:cubicBezTo>
                  <a:cubicBezTo>
                    <a:pt x="20258" y="9247"/>
                    <a:pt x="18726" y="15034"/>
                    <a:pt x="14202" y="17639"/>
                  </a:cubicBezTo>
                  <a:cubicBezTo>
                    <a:pt x="9669" y="20253"/>
                    <a:pt x="3888" y="18712"/>
                    <a:pt x="1273" y="14181"/>
                  </a:cubicBezTo>
                  <a:cubicBezTo>
                    <a:pt x="-1342" y="9659"/>
                    <a:pt x="200" y="3881"/>
                    <a:pt x="4732" y="1276"/>
                  </a:cubicBezTo>
                  <a:close/>
                  <a:moveTo>
                    <a:pt x="4732" y="1276"/>
                  </a:moveTo>
                </a:path>
              </a:pathLst>
            </a:custGeom>
            <a:solidFill>
              <a:srgbClr val="80808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60" name="AutoShape 140"/>
            <p:cNvSpPr>
              <a:spLocks/>
            </p:cNvSpPr>
            <p:nvPr/>
          </p:nvSpPr>
          <p:spPr bwMode="auto">
            <a:xfrm>
              <a:off x="600" y="200"/>
              <a:ext cx="124" cy="1264"/>
            </a:xfrm>
            <a:custGeom>
              <a:avLst/>
              <a:gdLst>
                <a:gd name="T0" fmla="*/ 0 w 21538"/>
                <a:gd name="T1" fmla="*/ 0 h 21599"/>
                <a:gd name="T2" fmla="*/ 0 w 21538"/>
                <a:gd name="T3" fmla="*/ 0 h 21599"/>
                <a:gd name="T4" fmla="*/ 0 w 21538"/>
                <a:gd name="T5" fmla="*/ 0 h 21599"/>
                <a:gd name="T6" fmla="*/ 0 w 21538"/>
                <a:gd name="T7" fmla="*/ 0 h 21599"/>
                <a:gd name="T8" fmla="*/ 0 w 21538"/>
                <a:gd name="T9" fmla="*/ 0 h 21599"/>
                <a:gd name="T10" fmla="*/ 0 w 21538"/>
                <a:gd name="T11" fmla="*/ 0 h 21599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538" h="21599">
                  <a:moveTo>
                    <a:pt x="0" y="13519"/>
                  </a:moveTo>
                  <a:cubicBezTo>
                    <a:pt x="-28" y="7642"/>
                    <a:pt x="4754" y="0"/>
                    <a:pt x="10703" y="0"/>
                  </a:cubicBezTo>
                  <a:cubicBezTo>
                    <a:pt x="16651" y="0"/>
                    <a:pt x="21509" y="7641"/>
                    <a:pt x="21538" y="13518"/>
                  </a:cubicBezTo>
                  <a:cubicBezTo>
                    <a:pt x="21572" y="20332"/>
                    <a:pt x="18836" y="21599"/>
                    <a:pt x="10808" y="21600"/>
                  </a:cubicBezTo>
                  <a:cubicBezTo>
                    <a:pt x="2782" y="21600"/>
                    <a:pt x="33" y="20333"/>
                    <a:pt x="0" y="13519"/>
                  </a:cubicBezTo>
                  <a:close/>
                  <a:moveTo>
                    <a:pt x="0" y="13519"/>
                  </a:moveTo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9261" name="AutoShape 141"/>
            <p:cNvSpPr>
              <a:spLocks/>
            </p:cNvSpPr>
            <p:nvPr/>
          </p:nvSpPr>
          <p:spPr bwMode="auto">
            <a:xfrm>
              <a:off x="0" y="320"/>
              <a:ext cx="1330" cy="1136"/>
            </a:xfrm>
            <a:custGeom>
              <a:avLst/>
              <a:gdLst>
                <a:gd name="T0" fmla="*/ 0 w 21277"/>
                <a:gd name="T1" fmla="*/ 0 h 21600"/>
                <a:gd name="T2" fmla="*/ 0 w 21277"/>
                <a:gd name="T3" fmla="*/ 0 h 21600"/>
                <a:gd name="T4" fmla="*/ 0 w 21277"/>
                <a:gd name="T5" fmla="*/ 0 h 21600"/>
                <a:gd name="T6" fmla="*/ 0 w 21277"/>
                <a:gd name="T7" fmla="*/ 0 h 21600"/>
                <a:gd name="T8" fmla="*/ 0 w 21277"/>
                <a:gd name="T9" fmla="*/ 0 h 21600"/>
                <a:gd name="T10" fmla="*/ 0 w 21277"/>
                <a:gd name="T11" fmla="*/ 0 h 21600"/>
                <a:gd name="T12" fmla="*/ 0 w 21277"/>
                <a:gd name="T13" fmla="*/ 0 h 21600"/>
                <a:gd name="T14" fmla="*/ 0 w 21277"/>
                <a:gd name="T15" fmla="*/ 0 h 21600"/>
                <a:gd name="T16" fmla="*/ 0 w 21277"/>
                <a:gd name="T17" fmla="*/ 0 h 21600"/>
                <a:gd name="T18" fmla="*/ 0 w 21277"/>
                <a:gd name="T19" fmla="*/ 0 h 21600"/>
                <a:gd name="T20" fmla="*/ 0 w 21277"/>
                <a:gd name="T21" fmla="*/ 0 h 21600"/>
                <a:gd name="T22" fmla="*/ 0 w 21277"/>
                <a:gd name="T23" fmla="*/ 0 h 21600"/>
                <a:gd name="T24" fmla="*/ 0 w 21277"/>
                <a:gd name="T25" fmla="*/ 0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277" h="21600">
                  <a:moveTo>
                    <a:pt x="5021" y="21598"/>
                  </a:moveTo>
                  <a:cubicBezTo>
                    <a:pt x="5148" y="19302"/>
                    <a:pt x="5366" y="17402"/>
                    <a:pt x="5626" y="15832"/>
                  </a:cubicBezTo>
                  <a:cubicBezTo>
                    <a:pt x="4011" y="14324"/>
                    <a:pt x="3139" y="12403"/>
                    <a:pt x="2542" y="9928"/>
                  </a:cubicBezTo>
                  <a:cubicBezTo>
                    <a:pt x="1570" y="5893"/>
                    <a:pt x="1764" y="11"/>
                    <a:pt x="1222" y="11"/>
                  </a:cubicBezTo>
                  <a:cubicBezTo>
                    <a:pt x="679" y="11"/>
                    <a:pt x="-163" y="3412"/>
                    <a:pt x="28" y="10036"/>
                  </a:cubicBezTo>
                  <a:cubicBezTo>
                    <a:pt x="210" y="16372"/>
                    <a:pt x="2753" y="20456"/>
                    <a:pt x="5021" y="21598"/>
                  </a:cubicBezTo>
                  <a:close/>
                  <a:moveTo>
                    <a:pt x="15643" y="15841"/>
                  </a:moveTo>
                  <a:cubicBezTo>
                    <a:pt x="15903" y="17410"/>
                    <a:pt x="16122" y="19308"/>
                    <a:pt x="16250" y="21600"/>
                  </a:cubicBezTo>
                  <a:cubicBezTo>
                    <a:pt x="18522" y="20468"/>
                    <a:pt x="21074" y="16376"/>
                    <a:pt x="21252" y="10024"/>
                  </a:cubicBezTo>
                  <a:cubicBezTo>
                    <a:pt x="21437" y="3400"/>
                    <a:pt x="20592" y="0"/>
                    <a:pt x="20050" y="0"/>
                  </a:cubicBezTo>
                  <a:cubicBezTo>
                    <a:pt x="19507" y="1"/>
                    <a:pt x="19706" y="5883"/>
                    <a:pt x="18737" y="9919"/>
                  </a:cubicBezTo>
                  <a:cubicBezTo>
                    <a:pt x="18141" y="12403"/>
                    <a:pt x="17267" y="14329"/>
                    <a:pt x="15643" y="15841"/>
                  </a:cubicBezTo>
                  <a:close/>
                  <a:moveTo>
                    <a:pt x="15643" y="15841"/>
                  </a:moveTo>
                </a:path>
              </a:pathLst>
            </a:custGeom>
            <a:solidFill>
              <a:srgbClr val="1A1A1A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8204" name="Group 2"/>
          <p:cNvGrpSpPr>
            <a:grpSpLocks/>
          </p:cNvGrpSpPr>
          <p:nvPr/>
        </p:nvGrpSpPr>
        <p:grpSpPr bwMode="auto">
          <a:xfrm>
            <a:off x="3416300" y="4237038"/>
            <a:ext cx="6107113" cy="3965575"/>
            <a:chOff x="3416300" y="4237037"/>
            <a:chExt cx="6107113" cy="3965576"/>
          </a:xfrm>
        </p:grpSpPr>
        <p:grpSp>
          <p:nvGrpSpPr>
            <p:cNvPr id="9228" name="Group 114"/>
            <p:cNvGrpSpPr>
              <a:grpSpLocks/>
            </p:cNvGrpSpPr>
            <p:nvPr/>
          </p:nvGrpSpPr>
          <p:grpSpPr bwMode="auto">
            <a:xfrm>
              <a:off x="3416300" y="4237037"/>
              <a:ext cx="6107113" cy="3378200"/>
              <a:chOff x="0" y="0"/>
              <a:chExt cx="3847" cy="2128"/>
            </a:xfrm>
          </p:grpSpPr>
          <p:sp>
            <p:nvSpPr>
              <p:cNvPr id="9230" name="AutoShape 103"/>
              <p:cNvSpPr>
                <a:spLocks/>
              </p:cNvSpPr>
              <p:nvPr/>
            </p:nvSpPr>
            <p:spPr bwMode="auto">
              <a:xfrm>
                <a:off x="2136" y="1880"/>
                <a:ext cx="310" cy="248"/>
              </a:xfrm>
              <a:custGeom>
                <a:avLst/>
                <a:gdLst>
                  <a:gd name="T0" fmla="*/ 0 w 21410"/>
                  <a:gd name="T1" fmla="*/ 0 h 21364"/>
                  <a:gd name="T2" fmla="*/ 0 w 21410"/>
                  <a:gd name="T3" fmla="*/ 0 h 21364"/>
                  <a:gd name="T4" fmla="*/ 0 w 21410"/>
                  <a:gd name="T5" fmla="*/ 0 h 21364"/>
                  <a:gd name="T6" fmla="*/ 0 w 21410"/>
                  <a:gd name="T7" fmla="*/ 0 h 21364"/>
                  <a:gd name="T8" fmla="*/ 0 w 21410"/>
                  <a:gd name="T9" fmla="*/ 0 h 21364"/>
                  <a:gd name="T10" fmla="*/ 0 w 21410"/>
                  <a:gd name="T11" fmla="*/ 0 h 21364"/>
                  <a:gd name="T12" fmla="*/ 0 w 21410"/>
                  <a:gd name="T13" fmla="*/ 0 h 21364"/>
                  <a:gd name="T14" fmla="*/ 0 w 21410"/>
                  <a:gd name="T15" fmla="*/ 0 h 2136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410" h="21364">
                    <a:moveTo>
                      <a:pt x="1900" y="20635"/>
                    </a:moveTo>
                    <a:cubicBezTo>
                      <a:pt x="2356" y="21423"/>
                      <a:pt x="3246" y="21600"/>
                      <a:pt x="3876" y="21030"/>
                    </a:cubicBezTo>
                    <a:lnTo>
                      <a:pt x="20826" y="5740"/>
                    </a:lnTo>
                    <a:cubicBezTo>
                      <a:pt x="21457" y="5171"/>
                      <a:pt x="21600" y="4062"/>
                      <a:pt x="21143" y="3276"/>
                    </a:cubicBezTo>
                    <a:lnTo>
                      <a:pt x="19244" y="0"/>
                    </a:lnTo>
                    <a:lnTo>
                      <a:pt x="0" y="17361"/>
                    </a:lnTo>
                    <a:cubicBezTo>
                      <a:pt x="0" y="17361"/>
                      <a:pt x="1900" y="20635"/>
                      <a:pt x="1900" y="20635"/>
                    </a:cubicBezTo>
                    <a:close/>
                    <a:moveTo>
                      <a:pt x="1900" y="20635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31" name="AutoShape 104"/>
              <p:cNvSpPr>
                <a:spLocks/>
              </p:cNvSpPr>
              <p:nvPr/>
            </p:nvSpPr>
            <p:spPr bwMode="auto">
              <a:xfrm>
                <a:off x="1616" y="1320"/>
                <a:ext cx="344" cy="344"/>
              </a:xfrm>
              <a:custGeom>
                <a:avLst/>
                <a:gdLst>
                  <a:gd name="T0" fmla="*/ 0 w 19754"/>
                  <a:gd name="T1" fmla="*/ 0 h 19671"/>
                  <a:gd name="T2" fmla="*/ 0 w 19754"/>
                  <a:gd name="T3" fmla="*/ 0 h 19671"/>
                  <a:gd name="T4" fmla="*/ 0 w 19754"/>
                  <a:gd name="T5" fmla="*/ 0 h 19671"/>
                  <a:gd name="T6" fmla="*/ 0 w 19754"/>
                  <a:gd name="T7" fmla="*/ 0 h 19671"/>
                  <a:gd name="T8" fmla="*/ 0 w 19754"/>
                  <a:gd name="T9" fmla="*/ 0 h 19671"/>
                  <a:gd name="T10" fmla="*/ 0 w 19754"/>
                  <a:gd name="T11" fmla="*/ 0 h 19671"/>
                  <a:gd name="T12" fmla="*/ 0 w 19754"/>
                  <a:gd name="T13" fmla="*/ 0 h 19671"/>
                  <a:gd name="T14" fmla="*/ 0 w 19754"/>
                  <a:gd name="T15" fmla="*/ 0 h 19671"/>
                  <a:gd name="T16" fmla="*/ 0 w 19754"/>
                  <a:gd name="T17" fmla="*/ 0 h 19671"/>
                  <a:gd name="T18" fmla="*/ 0 w 19754"/>
                  <a:gd name="T19" fmla="*/ 0 h 19671"/>
                  <a:gd name="T20" fmla="*/ 0 w 19754"/>
                  <a:gd name="T21" fmla="*/ 0 h 19671"/>
                  <a:gd name="T22" fmla="*/ 0 w 19754"/>
                  <a:gd name="T23" fmla="*/ 0 h 19671"/>
                  <a:gd name="T24" fmla="*/ 0 w 19754"/>
                  <a:gd name="T25" fmla="*/ 0 h 1967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754" h="19671">
                    <a:moveTo>
                      <a:pt x="12111" y="19418"/>
                    </a:moveTo>
                    <a:lnTo>
                      <a:pt x="7073" y="12476"/>
                    </a:lnTo>
                    <a:cubicBezTo>
                      <a:pt x="6491" y="11675"/>
                      <a:pt x="6252" y="10706"/>
                      <a:pt x="6402" y="9745"/>
                    </a:cubicBezTo>
                    <a:cubicBezTo>
                      <a:pt x="6574" y="8683"/>
                      <a:pt x="7205" y="7693"/>
                      <a:pt x="8138" y="7021"/>
                    </a:cubicBezTo>
                    <a:cubicBezTo>
                      <a:pt x="8867" y="6496"/>
                      <a:pt x="9729" y="6215"/>
                      <a:pt x="10562" y="6221"/>
                    </a:cubicBezTo>
                    <a:cubicBezTo>
                      <a:pt x="11571" y="6232"/>
                      <a:pt x="12512" y="6668"/>
                      <a:pt x="13203" y="7440"/>
                    </a:cubicBezTo>
                    <a:cubicBezTo>
                      <a:pt x="13217" y="7459"/>
                      <a:pt x="16224" y="10807"/>
                      <a:pt x="18916" y="13802"/>
                    </a:cubicBezTo>
                    <a:cubicBezTo>
                      <a:pt x="20277" y="10713"/>
                      <a:pt x="20012" y="7002"/>
                      <a:pt x="17882" y="4071"/>
                    </a:cubicBezTo>
                    <a:cubicBezTo>
                      <a:pt x="14683" y="-331"/>
                      <a:pt x="8510" y="-1316"/>
                      <a:pt x="4088" y="1868"/>
                    </a:cubicBezTo>
                    <a:cubicBezTo>
                      <a:pt x="-332" y="5052"/>
                      <a:pt x="-1323" y="11198"/>
                      <a:pt x="1875" y="15599"/>
                    </a:cubicBezTo>
                    <a:cubicBezTo>
                      <a:pt x="4269" y="18903"/>
                      <a:pt x="8350" y="20284"/>
                      <a:pt x="12111" y="19418"/>
                    </a:cubicBezTo>
                    <a:cubicBezTo>
                      <a:pt x="12111" y="19418"/>
                      <a:pt x="12111" y="19418"/>
                      <a:pt x="12111" y="19418"/>
                    </a:cubicBezTo>
                    <a:close/>
                    <a:moveTo>
                      <a:pt x="12111" y="19418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32" name="AutoShape 105"/>
              <p:cNvSpPr>
                <a:spLocks/>
              </p:cNvSpPr>
              <p:nvPr/>
            </p:nvSpPr>
            <p:spPr bwMode="auto">
              <a:xfrm>
                <a:off x="1752" y="1464"/>
                <a:ext cx="639" cy="591"/>
              </a:xfrm>
              <a:custGeom>
                <a:avLst/>
                <a:gdLst>
                  <a:gd name="T0" fmla="*/ 0 w 21364"/>
                  <a:gd name="T1" fmla="*/ 0 h 21446"/>
                  <a:gd name="T2" fmla="*/ 0 w 21364"/>
                  <a:gd name="T3" fmla="*/ 0 h 21446"/>
                  <a:gd name="T4" fmla="*/ 0 w 21364"/>
                  <a:gd name="T5" fmla="*/ 0 h 21446"/>
                  <a:gd name="T6" fmla="*/ 0 w 21364"/>
                  <a:gd name="T7" fmla="*/ 0 h 21446"/>
                  <a:gd name="T8" fmla="*/ 0 w 21364"/>
                  <a:gd name="T9" fmla="*/ 0 h 21446"/>
                  <a:gd name="T10" fmla="*/ 0 w 21364"/>
                  <a:gd name="T11" fmla="*/ 0 h 21446"/>
                  <a:gd name="T12" fmla="*/ 0 w 21364"/>
                  <a:gd name="T13" fmla="*/ 0 h 21446"/>
                  <a:gd name="T14" fmla="*/ 0 w 21364"/>
                  <a:gd name="T15" fmla="*/ 0 h 21446"/>
                  <a:gd name="T16" fmla="*/ 0 w 21364"/>
                  <a:gd name="T17" fmla="*/ 0 h 21446"/>
                  <a:gd name="T18" fmla="*/ 0 w 21364"/>
                  <a:gd name="T19" fmla="*/ 0 h 21446"/>
                  <a:gd name="T20" fmla="*/ 0 w 21364"/>
                  <a:gd name="T21" fmla="*/ 0 h 21446"/>
                  <a:gd name="T22" fmla="*/ 0 w 21364"/>
                  <a:gd name="T23" fmla="*/ 0 h 21446"/>
                  <a:gd name="T24" fmla="*/ 0 w 21364"/>
                  <a:gd name="T25" fmla="*/ 0 h 21446"/>
                  <a:gd name="T26" fmla="*/ 0 w 21364"/>
                  <a:gd name="T27" fmla="*/ 0 h 21446"/>
                  <a:gd name="T28" fmla="*/ 0 w 21364"/>
                  <a:gd name="T29" fmla="*/ 0 h 21446"/>
                  <a:gd name="T30" fmla="*/ 0 w 21364"/>
                  <a:gd name="T31" fmla="*/ 0 h 21446"/>
                  <a:gd name="T32" fmla="*/ 0 w 21364"/>
                  <a:gd name="T33" fmla="*/ 0 h 21446"/>
                  <a:gd name="T34" fmla="*/ 0 w 21364"/>
                  <a:gd name="T35" fmla="*/ 0 h 21446"/>
                  <a:gd name="T36" fmla="*/ 0 w 21364"/>
                  <a:gd name="T37" fmla="*/ 0 h 21446"/>
                  <a:gd name="T38" fmla="*/ 0 w 21364"/>
                  <a:gd name="T39" fmla="*/ 0 h 21446"/>
                  <a:gd name="T40" fmla="*/ 0 w 21364"/>
                  <a:gd name="T41" fmla="*/ 0 h 21446"/>
                  <a:gd name="T42" fmla="*/ 0 w 21364"/>
                  <a:gd name="T43" fmla="*/ 0 h 21446"/>
                  <a:gd name="T44" fmla="*/ 0 w 21364"/>
                  <a:gd name="T45" fmla="*/ 0 h 21446"/>
                  <a:gd name="T46" fmla="*/ 0 w 21364"/>
                  <a:gd name="T47" fmla="*/ 0 h 21446"/>
                  <a:gd name="T48" fmla="*/ 0 w 21364"/>
                  <a:gd name="T49" fmla="*/ 0 h 2144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1364" h="21446">
                    <a:moveTo>
                      <a:pt x="17122" y="4419"/>
                    </a:moveTo>
                    <a:cubicBezTo>
                      <a:pt x="16731" y="3831"/>
                      <a:pt x="16036" y="3582"/>
                      <a:pt x="15399" y="3807"/>
                    </a:cubicBezTo>
                    <a:cubicBezTo>
                      <a:pt x="13495" y="4472"/>
                      <a:pt x="9660" y="5826"/>
                      <a:pt x="9117" y="6097"/>
                    </a:cubicBezTo>
                    <a:cubicBezTo>
                      <a:pt x="8950" y="6182"/>
                      <a:pt x="8796" y="6280"/>
                      <a:pt x="8657" y="6390"/>
                    </a:cubicBezTo>
                    <a:cubicBezTo>
                      <a:pt x="8282" y="6685"/>
                      <a:pt x="8029" y="7053"/>
                      <a:pt x="7958" y="7398"/>
                    </a:cubicBezTo>
                    <a:lnTo>
                      <a:pt x="7956" y="7400"/>
                    </a:lnTo>
                    <a:lnTo>
                      <a:pt x="7953" y="7397"/>
                    </a:lnTo>
                    <a:cubicBezTo>
                      <a:pt x="7935" y="7375"/>
                      <a:pt x="2207" y="415"/>
                      <a:pt x="2199" y="403"/>
                    </a:cubicBezTo>
                    <a:cubicBezTo>
                      <a:pt x="1739" y="-154"/>
                      <a:pt x="1088" y="-78"/>
                      <a:pt x="613" y="295"/>
                    </a:cubicBezTo>
                    <a:cubicBezTo>
                      <a:pt x="74" y="718"/>
                      <a:pt x="-236" y="1522"/>
                      <a:pt x="223" y="2204"/>
                    </a:cubicBezTo>
                    <a:lnTo>
                      <a:pt x="8338" y="14398"/>
                    </a:lnTo>
                    <a:cubicBezTo>
                      <a:pt x="8434" y="14543"/>
                      <a:pt x="8417" y="14740"/>
                      <a:pt x="8298" y="14866"/>
                    </a:cubicBezTo>
                    <a:lnTo>
                      <a:pt x="8292" y="14870"/>
                    </a:lnTo>
                    <a:cubicBezTo>
                      <a:pt x="8284" y="14882"/>
                      <a:pt x="8269" y="14893"/>
                      <a:pt x="8259" y="14902"/>
                    </a:cubicBezTo>
                    <a:lnTo>
                      <a:pt x="8250" y="14908"/>
                    </a:lnTo>
                    <a:cubicBezTo>
                      <a:pt x="7864" y="15193"/>
                      <a:pt x="7004" y="15850"/>
                      <a:pt x="5304" y="15197"/>
                    </a:cubicBezTo>
                    <a:cubicBezTo>
                      <a:pt x="5079" y="15112"/>
                      <a:pt x="4874" y="15034"/>
                      <a:pt x="4686" y="14962"/>
                    </a:cubicBezTo>
                    <a:cubicBezTo>
                      <a:pt x="4098" y="14739"/>
                      <a:pt x="3584" y="14849"/>
                      <a:pt x="3220" y="15135"/>
                    </a:cubicBezTo>
                    <a:cubicBezTo>
                      <a:pt x="2582" y="15637"/>
                      <a:pt x="2407" y="16688"/>
                      <a:pt x="3142" y="17475"/>
                    </a:cubicBezTo>
                    <a:cubicBezTo>
                      <a:pt x="4212" y="18623"/>
                      <a:pt x="7554" y="20631"/>
                      <a:pt x="12047" y="21446"/>
                    </a:cubicBezTo>
                    <a:lnTo>
                      <a:pt x="21364" y="14126"/>
                    </a:lnTo>
                    <a:lnTo>
                      <a:pt x="21154" y="11659"/>
                    </a:lnTo>
                    <a:cubicBezTo>
                      <a:pt x="21082" y="10783"/>
                      <a:pt x="20795" y="9944"/>
                      <a:pt x="20319" y="9229"/>
                    </a:cubicBezTo>
                    <a:cubicBezTo>
                      <a:pt x="20319" y="9229"/>
                      <a:pt x="17122" y="4419"/>
                      <a:pt x="17122" y="4419"/>
                    </a:cubicBezTo>
                    <a:close/>
                    <a:moveTo>
                      <a:pt x="17122" y="4419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33" name="AutoShape 106"/>
              <p:cNvSpPr>
                <a:spLocks/>
              </p:cNvSpPr>
              <p:nvPr/>
            </p:nvSpPr>
            <p:spPr bwMode="auto">
              <a:xfrm>
                <a:off x="2408" y="848"/>
                <a:ext cx="231" cy="185"/>
              </a:xfrm>
              <a:custGeom>
                <a:avLst/>
                <a:gdLst>
                  <a:gd name="T0" fmla="*/ 0 w 21411"/>
                  <a:gd name="T1" fmla="*/ 0 h 21364"/>
                  <a:gd name="T2" fmla="*/ 0 w 21411"/>
                  <a:gd name="T3" fmla="*/ 0 h 21364"/>
                  <a:gd name="T4" fmla="*/ 0 w 21411"/>
                  <a:gd name="T5" fmla="*/ 0 h 21364"/>
                  <a:gd name="T6" fmla="*/ 0 w 21411"/>
                  <a:gd name="T7" fmla="*/ 0 h 21364"/>
                  <a:gd name="T8" fmla="*/ 0 w 21411"/>
                  <a:gd name="T9" fmla="*/ 0 h 21364"/>
                  <a:gd name="T10" fmla="*/ 0 w 21411"/>
                  <a:gd name="T11" fmla="*/ 0 h 21364"/>
                  <a:gd name="T12" fmla="*/ 0 w 21411"/>
                  <a:gd name="T13" fmla="*/ 0 h 21364"/>
                  <a:gd name="T14" fmla="*/ 0 w 21411"/>
                  <a:gd name="T15" fmla="*/ 0 h 2136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411" h="21364">
                    <a:moveTo>
                      <a:pt x="1900" y="20636"/>
                    </a:moveTo>
                    <a:cubicBezTo>
                      <a:pt x="2356" y="21423"/>
                      <a:pt x="3246" y="21600"/>
                      <a:pt x="3877" y="21031"/>
                    </a:cubicBezTo>
                    <a:lnTo>
                      <a:pt x="20827" y="5740"/>
                    </a:lnTo>
                    <a:cubicBezTo>
                      <a:pt x="21458" y="5171"/>
                      <a:pt x="21600" y="4062"/>
                      <a:pt x="21144" y="3276"/>
                    </a:cubicBezTo>
                    <a:lnTo>
                      <a:pt x="19244" y="0"/>
                    </a:lnTo>
                    <a:lnTo>
                      <a:pt x="0" y="17361"/>
                    </a:lnTo>
                    <a:cubicBezTo>
                      <a:pt x="0" y="17361"/>
                      <a:pt x="1900" y="20636"/>
                      <a:pt x="1900" y="20636"/>
                    </a:cubicBezTo>
                    <a:close/>
                    <a:moveTo>
                      <a:pt x="1900" y="20636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34" name="AutoShape 107"/>
              <p:cNvSpPr>
                <a:spLocks/>
              </p:cNvSpPr>
              <p:nvPr/>
            </p:nvSpPr>
            <p:spPr bwMode="auto">
              <a:xfrm>
                <a:off x="2016" y="432"/>
                <a:ext cx="256" cy="256"/>
              </a:xfrm>
              <a:custGeom>
                <a:avLst/>
                <a:gdLst>
                  <a:gd name="T0" fmla="*/ 0 w 19754"/>
                  <a:gd name="T1" fmla="*/ 0 h 19671"/>
                  <a:gd name="T2" fmla="*/ 0 w 19754"/>
                  <a:gd name="T3" fmla="*/ 0 h 19671"/>
                  <a:gd name="T4" fmla="*/ 0 w 19754"/>
                  <a:gd name="T5" fmla="*/ 0 h 19671"/>
                  <a:gd name="T6" fmla="*/ 0 w 19754"/>
                  <a:gd name="T7" fmla="*/ 0 h 19671"/>
                  <a:gd name="T8" fmla="*/ 0 w 19754"/>
                  <a:gd name="T9" fmla="*/ 0 h 19671"/>
                  <a:gd name="T10" fmla="*/ 0 w 19754"/>
                  <a:gd name="T11" fmla="*/ 0 h 19671"/>
                  <a:gd name="T12" fmla="*/ 0 w 19754"/>
                  <a:gd name="T13" fmla="*/ 0 h 19671"/>
                  <a:gd name="T14" fmla="*/ 0 w 19754"/>
                  <a:gd name="T15" fmla="*/ 0 h 19671"/>
                  <a:gd name="T16" fmla="*/ 0 w 19754"/>
                  <a:gd name="T17" fmla="*/ 0 h 19671"/>
                  <a:gd name="T18" fmla="*/ 0 w 19754"/>
                  <a:gd name="T19" fmla="*/ 0 h 19671"/>
                  <a:gd name="T20" fmla="*/ 0 w 19754"/>
                  <a:gd name="T21" fmla="*/ 0 h 19671"/>
                  <a:gd name="T22" fmla="*/ 0 w 19754"/>
                  <a:gd name="T23" fmla="*/ 0 h 19671"/>
                  <a:gd name="T24" fmla="*/ 0 w 19754"/>
                  <a:gd name="T25" fmla="*/ 0 h 1967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754" h="19671">
                    <a:moveTo>
                      <a:pt x="12113" y="19418"/>
                    </a:moveTo>
                    <a:lnTo>
                      <a:pt x="7075" y="12477"/>
                    </a:lnTo>
                    <a:cubicBezTo>
                      <a:pt x="6493" y="11675"/>
                      <a:pt x="6253" y="10706"/>
                      <a:pt x="6402" y="9745"/>
                    </a:cubicBezTo>
                    <a:cubicBezTo>
                      <a:pt x="6574" y="8683"/>
                      <a:pt x="7205" y="7693"/>
                      <a:pt x="8138" y="7021"/>
                    </a:cubicBezTo>
                    <a:cubicBezTo>
                      <a:pt x="8867" y="6496"/>
                      <a:pt x="9730" y="6215"/>
                      <a:pt x="10563" y="6222"/>
                    </a:cubicBezTo>
                    <a:cubicBezTo>
                      <a:pt x="11572" y="6232"/>
                      <a:pt x="12512" y="6668"/>
                      <a:pt x="13204" y="7440"/>
                    </a:cubicBezTo>
                    <a:cubicBezTo>
                      <a:pt x="13218" y="7459"/>
                      <a:pt x="16224" y="10807"/>
                      <a:pt x="18916" y="13802"/>
                    </a:cubicBezTo>
                    <a:cubicBezTo>
                      <a:pt x="20277" y="10712"/>
                      <a:pt x="20013" y="7002"/>
                      <a:pt x="17882" y="4071"/>
                    </a:cubicBezTo>
                    <a:cubicBezTo>
                      <a:pt x="14684" y="-331"/>
                      <a:pt x="8510" y="-1316"/>
                      <a:pt x="4090" y="1868"/>
                    </a:cubicBezTo>
                    <a:cubicBezTo>
                      <a:pt x="-331" y="5052"/>
                      <a:pt x="-1323" y="11198"/>
                      <a:pt x="1876" y="15599"/>
                    </a:cubicBezTo>
                    <a:cubicBezTo>
                      <a:pt x="4269" y="18903"/>
                      <a:pt x="8351" y="20284"/>
                      <a:pt x="12113" y="19418"/>
                    </a:cubicBezTo>
                    <a:cubicBezTo>
                      <a:pt x="12113" y="19418"/>
                      <a:pt x="12113" y="19418"/>
                      <a:pt x="12113" y="19418"/>
                    </a:cubicBezTo>
                    <a:close/>
                    <a:moveTo>
                      <a:pt x="12113" y="19418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35" name="AutoShape 108"/>
              <p:cNvSpPr>
                <a:spLocks/>
              </p:cNvSpPr>
              <p:nvPr/>
            </p:nvSpPr>
            <p:spPr bwMode="auto">
              <a:xfrm>
                <a:off x="2120" y="536"/>
                <a:ext cx="476" cy="440"/>
              </a:xfrm>
              <a:custGeom>
                <a:avLst/>
                <a:gdLst>
                  <a:gd name="T0" fmla="*/ 0 w 21364"/>
                  <a:gd name="T1" fmla="*/ 0 h 21446"/>
                  <a:gd name="T2" fmla="*/ 0 w 21364"/>
                  <a:gd name="T3" fmla="*/ 0 h 21446"/>
                  <a:gd name="T4" fmla="*/ 0 w 21364"/>
                  <a:gd name="T5" fmla="*/ 0 h 21446"/>
                  <a:gd name="T6" fmla="*/ 0 w 21364"/>
                  <a:gd name="T7" fmla="*/ 0 h 21446"/>
                  <a:gd name="T8" fmla="*/ 0 w 21364"/>
                  <a:gd name="T9" fmla="*/ 0 h 21446"/>
                  <a:gd name="T10" fmla="*/ 0 w 21364"/>
                  <a:gd name="T11" fmla="*/ 0 h 21446"/>
                  <a:gd name="T12" fmla="*/ 0 w 21364"/>
                  <a:gd name="T13" fmla="*/ 0 h 21446"/>
                  <a:gd name="T14" fmla="*/ 0 w 21364"/>
                  <a:gd name="T15" fmla="*/ 0 h 21446"/>
                  <a:gd name="T16" fmla="*/ 0 w 21364"/>
                  <a:gd name="T17" fmla="*/ 0 h 21446"/>
                  <a:gd name="T18" fmla="*/ 0 w 21364"/>
                  <a:gd name="T19" fmla="*/ 0 h 21446"/>
                  <a:gd name="T20" fmla="*/ 0 w 21364"/>
                  <a:gd name="T21" fmla="*/ 0 h 21446"/>
                  <a:gd name="T22" fmla="*/ 0 w 21364"/>
                  <a:gd name="T23" fmla="*/ 0 h 21446"/>
                  <a:gd name="T24" fmla="*/ 0 w 21364"/>
                  <a:gd name="T25" fmla="*/ 0 h 21446"/>
                  <a:gd name="T26" fmla="*/ 0 w 21364"/>
                  <a:gd name="T27" fmla="*/ 0 h 21446"/>
                  <a:gd name="T28" fmla="*/ 0 w 21364"/>
                  <a:gd name="T29" fmla="*/ 0 h 21446"/>
                  <a:gd name="T30" fmla="*/ 0 w 21364"/>
                  <a:gd name="T31" fmla="*/ 0 h 21446"/>
                  <a:gd name="T32" fmla="*/ 0 w 21364"/>
                  <a:gd name="T33" fmla="*/ 0 h 21446"/>
                  <a:gd name="T34" fmla="*/ 0 w 21364"/>
                  <a:gd name="T35" fmla="*/ 0 h 21446"/>
                  <a:gd name="T36" fmla="*/ 0 w 21364"/>
                  <a:gd name="T37" fmla="*/ 0 h 21446"/>
                  <a:gd name="T38" fmla="*/ 0 w 21364"/>
                  <a:gd name="T39" fmla="*/ 0 h 21446"/>
                  <a:gd name="T40" fmla="*/ 0 w 21364"/>
                  <a:gd name="T41" fmla="*/ 0 h 21446"/>
                  <a:gd name="T42" fmla="*/ 0 w 21364"/>
                  <a:gd name="T43" fmla="*/ 0 h 21446"/>
                  <a:gd name="T44" fmla="*/ 0 w 21364"/>
                  <a:gd name="T45" fmla="*/ 0 h 21446"/>
                  <a:gd name="T46" fmla="*/ 0 w 21364"/>
                  <a:gd name="T47" fmla="*/ 0 h 21446"/>
                  <a:gd name="T48" fmla="*/ 0 w 21364"/>
                  <a:gd name="T49" fmla="*/ 0 h 2144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1364" h="21446">
                    <a:moveTo>
                      <a:pt x="17123" y="4419"/>
                    </a:moveTo>
                    <a:cubicBezTo>
                      <a:pt x="16730" y="3831"/>
                      <a:pt x="16036" y="3582"/>
                      <a:pt x="15399" y="3807"/>
                    </a:cubicBezTo>
                    <a:cubicBezTo>
                      <a:pt x="13495" y="4472"/>
                      <a:pt x="9660" y="5826"/>
                      <a:pt x="9118" y="6097"/>
                    </a:cubicBezTo>
                    <a:cubicBezTo>
                      <a:pt x="8950" y="6182"/>
                      <a:pt x="8796" y="6281"/>
                      <a:pt x="8657" y="6390"/>
                    </a:cubicBezTo>
                    <a:cubicBezTo>
                      <a:pt x="8281" y="6684"/>
                      <a:pt x="8029" y="7053"/>
                      <a:pt x="7958" y="7398"/>
                    </a:cubicBezTo>
                    <a:lnTo>
                      <a:pt x="7956" y="7400"/>
                    </a:lnTo>
                    <a:lnTo>
                      <a:pt x="7953" y="7397"/>
                    </a:lnTo>
                    <a:cubicBezTo>
                      <a:pt x="7934" y="7375"/>
                      <a:pt x="2207" y="415"/>
                      <a:pt x="2199" y="404"/>
                    </a:cubicBezTo>
                    <a:cubicBezTo>
                      <a:pt x="1739" y="-154"/>
                      <a:pt x="1087" y="-78"/>
                      <a:pt x="612" y="295"/>
                    </a:cubicBezTo>
                    <a:cubicBezTo>
                      <a:pt x="74" y="718"/>
                      <a:pt x="-236" y="1522"/>
                      <a:pt x="222" y="2204"/>
                    </a:cubicBezTo>
                    <a:lnTo>
                      <a:pt x="8337" y="14398"/>
                    </a:lnTo>
                    <a:cubicBezTo>
                      <a:pt x="8434" y="14543"/>
                      <a:pt x="8417" y="14740"/>
                      <a:pt x="8298" y="14866"/>
                    </a:cubicBezTo>
                    <a:lnTo>
                      <a:pt x="8293" y="14870"/>
                    </a:lnTo>
                    <a:cubicBezTo>
                      <a:pt x="8284" y="14882"/>
                      <a:pt x="8269" y="14893"/>
                      <a:pt x="8258" y="14902"/>
                    </a:cubicBezTo>
                    <a:lnTo>
                      <a:pt x="8250" y="14908"/>
                    </a:lnTo>
                    <a:cubicBezTo>
                      <a:pt x="7865" y="15192"/>
                      <a:pt x="7004" y="15850"/>
                      <a:pt x="5304" y="15197"/>
                    </a:cubicBezTo>
                    <a:cubicBezTo>
                      <a:pt x="5078" y="15112"/>
                      <a:pt x="4874" y="15034"/>
                      <a:pt x="4686" y="14962"/>
                    </a:cubicBezTo>
                    <a:cubicBezTo>
                      <a:pt x="4098" y="14739"/>
                      <a:pt x="3583" y="14849"/>
                      <a:pt x="3220" y="15135"/>
                    </a:cubicBezTo>
                    <a:cubicBezTo>
                      <a:pt x="2582" y="15637"/>
                      <a:pt x="2407" y="16688"/>
                      <a:pt x="3142" y="17475"/>
                    </a:cubicBezTo>
                    <a:cubicBezTo>
                      <a:pt x="4212" y="18623"/>
                      <a:pt x="7554" y="20632"/>
                      <a:pt x="12048" y="21446"/>
                    </a:cubicBezTo>
                    <a:lnTo>
                      <a:pt x="21364" y="14126"/>
                    </a:lnTo>
                    <a:lnTo>
                      <a:pt x="21155" y="11659"/>
                    </a:lnTo>
                    <a:cubicBezTo>
                      <a:pt x="21083" y="10783"/>
                      <a:pt x="20794" y="9944"/>
                      <a:pt x="20318" y="9229"/>
                    </a:cubicBezTo>
                    <a:cubicBezTo>
                      <a:pt x="20318" y="9229"/>
                      <a:pt x="17123" y="4419"/>
                      <a:pt x="17123" y="4419"/>
                    </a:cubicBezTo>
                    <a:close/>
                    <a:moveTo>
                      <a:pt x="17123" y="4419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36" name="AutoShape 109"/>
              <p:cNvSpPr>
                <a:spLocks/>
              </p:cNvSpPr>
              <p:nvPr/>
            </p:nvSpPr>
            <p:spPr bwMode="auto">
              <a:xfrm>
                <a:off x="3616" y="1032"/>
                <a:ext cx="231" cy="185"/>
              </a:xfrm>
              <a:custGeom>
                <a:avLst/>
                <a:gdLst>
                  <a:gd name="T0" fmla="*/ 0 w 21411"/>
                  <a:gd name="T1" fmla="*/ 0 h 21364"/>
                  <a:gd name="T2" fmla="*/ 0 w 21411"/>
                  <a:gd name="T3" fmla="*/ 0 h 21364"/>
                  <a:gd name="T4" fmla="*/ 0 w 21411"/>
                  <a:gd name="T5" fmla="*/ 0 h 21364"/>
                  <a:gd name="T6" fmla="*/ 0 w 21411"/>
                  <a:gd name="T7" fmla="*/ 0 h 21364"/>
                  <a:gd name="T8" fmla="*/ 0 w 21411"/>
                  <a:gd name="T9" fmla="*/ 0 h 21364"/>
                  <a:gd name="T10" fmla="*/ 0 w 21411"/>
                  <a:gd name="T11" fmla="*/ 0 h 21364"/>
                  <a:gd name="T12" fmla="*/ 0 w 21411"/>
                  <a:gd name="T13" fmla="*/ 0 h 21364"/>
                  <a:gd name="T14" fmla="*/ 0 w 21411"/>
                  <a:gd name="T15" fmla="*/ 0 h 21364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21411" h="21364">
                    <a:moveTo>
                      <a:pt x="1900" y="20635"/>
                    </a:moveTo>
                    <a:cubicBezTo>
                      <a:pt x="2357" y="21421"/>
                      <a:pt x="3247" y="21600"/>
                      <a:pt x="3878" y="21031"/>
                    </a:cubicBezTo>
                    <a:lnTo>
                      <a:pt x="20826" y="5739"/>
                    </a:lnTo>
                    <a:cubicBezTo>
                      <a:pt x="21457" y="5171"/>
                      <a:pt x="21600" y="4061"/>
                      <a:pt x="21144" y="3276"/>
                    </a:cubicBezTo>
                    <a:lnTo>
                      <a:pt x="19243" y="0"/>
                    </a:lnTo>
                    <a:lnTo>
                      <a:pt x="0" y="17360"/>
                    </a:lnTo>
                    <a:cubicBezTo>
                      <a:pt x="0" y="17360"/>
                      <a:pt x="1900" y="20635"/>
                      <a:pt x="1900" y="20635"/>
                    </a:cubicBezTo>
                    <a:close/>
                    <a:moveTo>
                      <a:pt x="1900" y="20635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37" name="AutoShape 110"/>
              <p:cNvSpPr>
                <a:spLocks/>
              </p:cNvSpPr>
              <p:nvPr/>
            </p:nvSpPr>
            <p:spPr bwMode="auto">
              <a:xfrm>
                <a:off x="3224" y="616"/>
                <a:ext cx="256" cy="256"/>
              </a:xfrm>
              <a:custGeom>
                <a:avLst/>
                <a:gdLst>
                  <a:gd name="T0" fmla="*/ 0 w 19754"/>
                  <a:gd name="T1" fmla="*/ 0 h 19671"/>
                  <a:gd name="T2" fmla="*/ 0 w 19754"/>
                  <a:gd name="T3" fmla="*/ 0 h 19671"/>
                  <a:gd name="T4" fmla="*/ 0 w 19754"/>
                  <a:gd name="T5" fmla="*/ 0 h 19671"/>
                  <a:gd name="T6" fmla="*/ 0 w 19754"/>
                  <a:gd name="T7" fmla="*/ 0 h 19671"/>
                  <a:gd name="T8" fmla="*/ 0 w 19754"/>
                  <a:gd name="T9" fmla="*/ 0 h 19671"/>
                  <a:gd name="T10" fmla="*/ 0 w 19754"/>
                  <a:gd name="T11" fmla="*/ 0 h 19671"/>
                  <a:gd name="T12" fmla="*/ 0 w 19754"/>
                  <a:gd name="T13" fmla="*/ 0 h 19671"/>
                  <a:gd name="T14" fmla="*/ 0 w 19754"/>
                  <a:gd name="T15" fmla="*/ 0 h 19671"/>
                  <a:gd name="T16" fmla="*/ 0 w 19754"/>
                  <a:gd name="T17" fmla="*/ 0 h 19671"/>
                  <a:gd name="T18" fmla="*/ 0 w 19754"/>
                  <a:gd name="T19" fmla="*/ 0 h 19671"/>
                  <a:gd name="T20" fmla="*/ 0 w 19754"/>
                  <a:gd name="T21" fmla="*/ 0 h 19671"/>
                  <a:gd name="T22" fmla="*/ 0 w 19754"/>
                  <a:gd name="T23" fmla="*/ 0 h 19671"/>
                  <a:gd name="T24" fmla="*/ 0 w 19754"/>
                  <a:gd name="T25" fmla="*/ 0 h 19671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19754" h="19671">
                    <a:moveTo>
                      <a:pt x="12113" y="19419"/>
                    </a:moveTo>
                    <a:lnTo>
                      <a:pt x="7075" y="12478"/>
                    </a:lnTo>
                    <a:cubicBezTo>
                      <a:pt x="6493" y="11676"/>
                      <a:pt x="6253" y="10706"/>
                      <a:pt x="6403" y="9746"/>
                    </a:cubicBezTo>
                    <a:cubicBezTo>
                      <a:pt x="6574" y="8683"/>
                      <a:pt x="7204" y="7694"/>
                      <a:pt x="8139" y="7021"/>
                    </a:cubicBezTo>
                    <a:cubicBezTo>
                      <a:pt x="8867" y="6496"/>
                      <a:pt x="9730" y="6215"/>
                      <a:pt x="10563" y="6222"/>
                    </a:cubicBezTo>
                    <a:cubicBezTo>
                      <a:pt x="11571" y="6232"/>
                      <a:pt x="12512" y="6667"/>
                      <a:pt x="13204" y="7440"/>
                    </a:cubicBezTo>
                    <a:cubicBezTo>
                      <a:pt x="13217" y="7459"/>
                      <a:pt x="16225" y="10808"/>
                      <a:pt x="18916" y="13803"/>
                    </a:cubicBezTo>
                    <a:cubicBezTo>
                      <a:pt x="20277" y="10712"/>
                      <a:pt x="20013" y="7002"/>
                      <a:pt x="17882" y="4071"/>
                    </a:cubicBezTo>
                    <a:cubicBezTo>
                      <a:pt x="14683" y="-331"/>
                      <a:pt x="8510" y="-1316"/>
                      <a:pt x="4089" y="1868"/>
                    </a:cubicBezTo>
                    <a:cubicBezTo>
                      <a:pt x="-331" y="5052"/>
                      <a:pt x="-1323" y="11199"/>
                      <a:pt x="1876" y="15599"/>
                    </a:cubicBezTo>
                    <a:cubicBezTo>
                      <a:pt x="4269" y="18904"/>
                      <a:pt x="8352" y="20284"/>
                      <a:pt x="12113" y="19419"/>
                    </a:cubicBezTo>
                    <a:cubicBezTo>
                      <a:pt x="12113" y="19419"/>
                      <a:pt x="12113" y="19419"/>
                      <a:pt x="12113" y="19419"/>
                    </a:cubicBezTo>
                    <a:close/>
                    <a:moveTo>
                      <a:pt x="12113" y="19419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38" name="AutoShape 111"/>
              <p:cNvSpPr>
                <a:spLocks/>
              </p:cNvSpPr>
              <p:nvPr/>
            </p:nvSpPr>
            <p:spPr bwMode="auto">
              <a:xfrm>
                <a:off x="3328" y="720"/>
                <a:ext cx="476" cy="440"/>
              </a:xfrm>
              <a:custGeom>
                <a:avLst/>
                <a:gdLst>
                  <a:gd name="T0" fmla="*/ 0 w 21364"/>
                  <a:gd name="T1" fmla="*/ 0 h 21446"/>
                  <a:gd name="T2" fmla="*/ 0 w 21364"/>
                  <a:gd name="T3" fmla="*/ 0 h 21446"/>
                  <a:gd name="T4" fmla="*/ 0 w 21364"/>
                  <a:gd name="T5" fmla="*/ 0 h 21446"/>
                  <a:gd name="T6" fmla="*/ 0 w 21364"/>
                  <a:gd name="T7" fmla="*/ 0 h 21446"/>
                  <a:gd name="T8" fmla="*/ 0 w 21364"/>
                  <a:gd name="T9" fmla="*/ 0 h 21446"/>
                  <a:gd name="T10" fmla="*/ 0 w 21364"/>
                  <a:gd name="T11" fmla="*/ 0 h 21446"/>
                  <a:gd name="T12" fmla="*/ 0 w 21364"/>
                  <a:gd name="T13" fmla="*/ 0 h 21446"/>
                  <a:gd name="T14" fmla="*/ 0 w 21364"/>
                  <a:gd name="T15" fmla="*/ 0 h 21446"/>
                  <a:gd name="T16" fmla="*/ 0 w 21364"/>
                  <a:gd name="T17" fmla="*/ 0 h 21446"/>
                  <a:gd name="T18" fmla="*/ 0 w 21364"/>
                  <a:gd name="T19" fmla="*/ 0 h 21446"/>
                  <a:gd name="T20" fmla="*/ 0 w 21364"/>
                  <a:gd name="T21" fmla="*/ 0 h 21446"/>
                  <a:gd name="T22" fmla="*/ 0 w 21364"/>
                  <a:gd name="T23" fmla="*/ 0 h 21446"/>
                  <a:gd name="T24" fmla="*/ 0 w 21364"/>
                  <a:gd name="T25" fmla="*/ 0 h 21446"/>
                  <a:gd name="T26" fmla="*/ 0 w 21364"/>
                  <a:gd name="T27" fmla="*/ 0 h 21446"/>
                  <a:gd name="T28" fmla="*/ 0 w 21364"/>
                  <a:gd name="T29" fmla="*/ 0 h 21446"/>
                  <a:gd name="T30" fmla="*/ 0 w 21364"/>
                  <a:gd name="T31" fmla="*/ 0 h 21446"/>
                  <a:gd name="T32" fmla="*/ 0 w 21364"/>
                  <a:gd name="T33" fmla="*/ 0 h 21446"/>
                  <a:gd name="T34" fmla="*/ 0 w 21364"/>
                  <a:gd name="T35" fmla="*/ 0 h 21446"/>
                  <a:gd name="T36" fmla="*/ 0 w 21364"/>
                  <a:gd name="T37" fmla="*/ 0 h 21446"/>
                  <a:gd name="T38" fmla="*/ 0 w 21364"/>
                  <a:gd name="T39" fmla="*/ 0 h 21446"/>
                  <a:gd name="T40" fmla="*/ 0 w 21364"/>
                  <a:gd name="T41" fmla="*/ 0 h 21446"/>
                  <a:gd name="T42" fmla="*/ 0 w 21364"/>
                  <a:gd name="T43" fmla="*/ 0 h 21446"/>
                  <a:gd name="T44" fmla="*/ 0 w 21364"/>
                  <a:gd name="T45" fmla="*/ 0 h 21446"/>
                  <a:gd name="T46" fmla="*/ 0 w 21364"/>
                  <a:gd name="T47" fmla="*/ 0 h 21446"/>
                  <a:gd name="T48" fmla="*/ 0 w 21364"/>
                  <a:gd name="T49" fmla="*/ 0 h 2144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</a:gdLst>
                <a:ahLst/>
                <a:cxnLst>
                  <a:cxn ang="T50">
                    <a:pos x="T0" y="T1"/>
                  </a:cxn>
                  <a:cxn ang="T51">
                    <a:pos x="T2" y="T3"/>
                  </a:cxn>
                  <a:cxn ang="T52">
                    <a:pos x="T4" y="T5"/>
                  </a:cxn>
                  <a:cxn ang="T53">
                    <a:pos x="T6" y="T7"/>
                  </a:cxn>
                  <a:cxn ang="T54">
                    <a:pos x="T8" y="T9"/>
                  </a:cxn>
                  <a:cxn ang="T55">
                    <a:pos x="T10" y="T11"/>
                  </a:cxn>
                  <a:cxn ang="T56">
                    <a:pos x="T12" y="T13"/>
                  </a:cxn>
                  <a:cxn ang="T57">
                    <a:pos x="T14" y="T15"/>
                  </a:cxn>
                  <a:cxn ang="T58">
                    <a:pos x="T16" y="T17"/>
                  </a:cxn>
                  <a:cxn ang="T59">
                    <a:pos x="T18" y="T19"/>
                  </a:cxn>
                  <a:cxn ang="T60">
                    <a:pos x="T20" y="T21"/>
                  </a:cxn>
                  <a:cxn ang="T61">
                    <a:pos x="T22" y="T23"/>
                  </a:cxn>
                  <a:cxn ang="T62">
                    <a:pos x="T24" y="T25"/>
                  </a:cxn>
                  <a:cxn ang="T63">
                    <a:pos x="T26" y="T27"/>
                  </a:cxn>
                  <a:cxn ang="T64">
                    <a:pos x="T28" y="T29"/>
                  </a:cxn>
                  <a:cxn ang="T65">
                    <a:pos x="T30" y="T31"/>
                  </a:cxn>
                  <a:cxn ang="T66">
                    <a:pos x="T32" y="T33"/>
                  </a:cxn>
                  <a:cxn ang="T67">
                    <a:pos x="T34" y="T35"/>
                  </a:cxn>
                  <a:cxn ang="T68">
                    <a:pos x="T36" y="T37"/>
                  </a:cxn>
                  <a:cxn ang="T69">
                    <a:pos x="T38" y="T39"/>
                  </a:cxn>
                  <a:cxn ang="T70">
                    <a:pos x="T40" y="T41"/>
                  </a:cxn>
                  <a:cxn ang="T71">
                    <a:pos x="T42" y="T43"/>
                  </a:cxn>
                  <a:cxn ang="T72">
                    <a:pos x="T44" y="T45"/>
                  </a:cxn>
                  <a:cxn ang="T73">
                    <a:pos x="T46" y="T47"/>
                  </a:cxn>
                  <a:cxn ang="T74">
                    <a:pos x="T48" y="T49"/>
                  </a:cxn>
                </a:cxnLst>
                <a:rect l="0" t="0" r="r" b="b"/>
                <a:pathLst>
                  <a:path w="21364" h="21446">
                    <a:moveTo>
                      <a:pt x="17122" y="4419"/>
                    </a:moveTo>
                    <a:cubicBezTo>
                      <a:pt x="16731" y="3831"/>
                      <a:pt x="16036" y="3582"/>
                      <a:pt x="15399" y="3807"/>
                    </a:cubicBezTo>
                    <a:cubicBezTo>
                      <a:pt x="13495" y="4472"/>
                      <a:pt x="9660" y="5826"/>
                      <a:pt x="9117" y="6097"/>
                    </a:cubicBezTo>
                    <a:cubicBezTo>
                      <a:pt x="8950" y="6182"/>
                      <a:pt x="8796" y="6280"/>
                      <a:pt x="8657" y="6390"/>
                    </a:cubicBezTo>
                    <a:cubicBezTo>
                      <a:pt x="8282" y="6684"/>
                      <a:pt x="8029" y="7053"/>
                      <a:pt x="7958" y="7398"/>
                    </a:cubicBezTo>
                    <a:lnTo>
                      <a:pt x="7955" y="7400"/>
                    </a:lnTo>
                    <a:lnTo>
                      <a:pt x="7953" y="7397"/>
                    </a:lnTo>
                    <a:cubicBezTo>
                      <a:pt x="7934" y="7375"/>
                      <a:pt x="2207" y="415"/>
                      <a:pt x="2199" y="404"/>
                    </a:cubicBezTo>
                    <a:cubicBezTo>
                      <a:pt x="1739" y="-154"/>
                      <a:pt x="1087" y="-79"/>
                      <a:pt x="612" y="295"/>
                    </a:cubicBezTo>
                    <a:cubicBezTo>
                      <a:pt x="74" y="718"/>
                      <a:pt x="-236" y="1522"/>
                      <a:pt x="222" y="2204"/>
                    </a:cubicBezTo>
                    <a:lnTo>
                      <a:pt x="8337" y="14398"/>
                    </a:lnTo>
                    <a:cubicBezTo>
                      <a:pt x="8434" y="14543"/>
                      <a:pt x="8417" y="14740"/>
                      <a:pt x="8298" y="14866"/>
                    </a:cubicBezTo>
                    <a:lnTo>
                      <a:pt x="8292" y="14870"/>
                    </a:lnTo>
                    <a:cubicBezTo>
                      <a:pt x="8284" y="14882"/>
                      <a:pt x="8269" y="14893"/>
                      <a:pt x="8258" y="14902"/>
                    </a:cubicBezTo>
                    <a:lnTo>
                      <a:pt x="8250" y="14908"/>
                    </a:lnTo>
                    <a:cubicBezTo>
                      <a:pt x="7865" y="15192"/>
                      <a:pt x="7004" y="15851"/>
                      <a:pt x="5304" y="15197"/>
                    </a:cubicBezTo>
                    <a:cubicBezTo>
                      <a:pt x="5078" y="15112"/>
                      <a:pt x="4874" y="15035"/>
                      <a:pt x="4686" y="14962"/>
                    </a:cubicBezTo>
                    <a:cubicBezTo>
                      <a:pt x="4098" y="14739"/>
                      <a:pt x="3583" y="14849"/>
                      <a:pt x="3220" y="15136"/>
                    </a:cubicBezTo>
                    <a:cubicBezTo>
                      <a:pt x="2582" y="15636"/>
                      <a:pt x="2406" y="16688"/>
                      <a:pt x="3142" y="17475"/>
                    </a:cubicBezTo>
                    <a:cubicBezTo>
                      <a:pt x="4212" y="18623"/>
                      <a:pt x="7554" y="20632"/>
                      <a:pt x="12047" y="21446"/>
                    </a:cubicBezTo>
                    <a:lnTo>
                      <a:pt x="21364" y="14126"/>
                    </a:lnTo>
                    <a:lnTo>
                      <a:pt x="21155" y="11659"/>
                    </a:lnTo>
                    <a:cubicBezTo>
                      <a:pt x="21083" y="10783"/>
                      <a:pt x="20794" y="9943"/>
                      <a:pt x="20318" y="9229"/>
                    </a:cubicBezTo>
                    <a:cubicBezTo>
                      <a:pt x="20318" y="9229"/>
                      <a:pt x="17122" y="4419"/>
                      <a:pt x="17122" y="4419"/>
                    </a:cubicBezTo>
                    <a:close/>
                    <a:moveTo>
                      <a:pt x="17122" y="4419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39" name="AutoShape 112"/>
              <p:cNvSpPr>
                <a:spLocks/>
              </p:cNvSpPr>
              <p:nvPr/>
            </p:nvSpPr>
            <p:spPr bwMode="auto">
              <a:xfrm>
                <a:off x="0" y="944"/>
                <a:ext cx="438" cy="67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1600" h="21600">
                    <a:moveTo>
                      <a:pt x="12587" y="13398"/>
                    </a:moveTo>
                    <a:lnTo>
                      <a:pt x="18373" y="20368"/>
                    </a:lnTo>
                    <a:lnTo>
                      <a:pt x="14776" y="21600"/>
                    </a:lnTo>
                    <a:lnTo>
                      <a:pt x="9212" y="14542"/>
                    </a:lnTo>
                    <a:lnTo>
                      <a:pt x="8513" y="13652"/>
                    </a:lnTo>
                    <a:lnTo>
                      <a:pt x="7473" y="14384"/>
                    </a:lnTo>
                    <a:lnTo>
                      <a:pt x="1963" y="18257"/>
                    </a:lnTo>
                    <a:lnTo>
                      <a:pt x="0" y="0"/>
                    </a:lnTo>
                    <a:lnTo>
                      <a:pt x="21600" y="11506"/>
                    </a:lnTo>
                    <a:lnTo>
                      <a:pt x="13361" y="12371"/>
                    </a:lnTo>
                    <a:lnTo>
                      <a:pt x="11865" y="12526"/>
                    </a:lnTo>
                    <a:cubicBezTo>
                      <a:pt x="11865" y="12526"/>
                      <a:pt x="12587" y="13398"/>
                      <a:pt x="12587" y="13398"/>
                    </a:cubicBezTo>
                    <a:close/>
                    <a:moveTo>
                      <a:pt x="12587" y="13398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9240" name="AutoShape 113"/>
              <p:cNvSpPr>
                <a:spLocks/>
              </p:cNvSpPr>
              <p:nvPr/>
            </p:nvSpPr>
            <p:spPr bwMode="auto">
              <a:xfrm>
                <a:off x="2760" y="0"/>
                <a:ext cx="202" cy="30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1600" h="21600">
                    <a:moveTo>
                      <a:pt x="12587" y="13398"/>
                    </a:moveTo>
                    <a:lnTo>
                      <a:pt x="18372" y="20368"/>
                    </a:lnTo>
                    <a:lnTo>
                      <a:pt x="14776" y="21600"/>
                    </a:lnTo>
                    <a:lnTo>
                      <a:pt x="9212" y="14542"/>
                    </a:lnTo>
                    <a:lnTo>
                      <a:pt x="8512" y="13652"/>
                    </a:lnTo>
                    <a:lnTo>
                      <a:pt x="7474" y="14384"/>
                    </a:lnTo>
                    <a:lnTo>
                      <a:pt x="1963" y="18257"/>
                    </a:lnTo>
                    <a:lnTo>
                      <a:pt x="0" y="0"/>
                    </a:lnTo>
                    <a:lnTo>
                      <a:pt x="21600" y="11506"/>
                    </a:lnTo>
                    <a:lnTo>
                      <a:pt x="13361" y="12370"/>
                    </a:lnTo>
                    <a:lnTo>
                      <a:pt x="11864" y="12527"/>
                    </a:lnTo>
                    <a:cubicBezTo>
                      <a:pt x="11864" y="12527"/>
                      <a:pt x="12587" y="13398"/>
                      <a:pt x="12587" y="13398"/>
                    </a:cubicBezTo>
                    <a:close/>
                    <a:moveTo>
                      <a:pt x="12587" y="13398"/>
                    </a:moveTo>
                  </a:path>
                </a:pathLst>
              </a:custGeom>
              <a:solidFill>
                <a:srgbClr val="CFD6D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9229" name="AutoShape 143"/>
            <p:cNvSpPr>
              <a:spLocks/>
            </p:cNvSpPr>
            <p:nvPr/>
          </p:nvSpPr>
          <p:spPr bwMode="auto">
            <a:xfrm>
              <a:off x="8382000" y="6526213"/>
              <a:ext cx="1092200" cy="167640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2147483647 w 21600"/>
                <a:gd name="T7" fmla="*/ 2147483647 h 21600"/>
                <a:gd name="T8" fmla="*/ 2147483647 w 21600"/>
                <a:gd name="T9" fmla="*/ 2147483647 h 21600"/>
                <a:gd name="T10" fmla="*/ 2147483647 w 21600"/>
                <a:gd name="T11" fmla="*/ 2147483647 h 21600"/>
                <a:gd name="T12" fmla="*/ 2147483647 w 21600"/>
                <a:gd name="T13" fmla="*/ 2147483647 h 21600"/>
                <a:gd name="T14" fmla="*/ 0 w 21600"/>
                <a:gd name="T15" fmla="*/ 0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2147483647 w 21600"/>
                <a:gd name="T21" fmla="*/ 2147483647 h 21600"/>
                <a:gd name="T22" fmla="*/ 2147483647 w 21600"/>
                <a:gd name="T23" fmla="*/ 2147483647 h 21600"/>
                <a:gd name="T24" fmla="*/ 2147483647 w 21600"/>
                <a:gd name="T25" fmla="*/ 2147483647 h 21600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21600" h="21600">
                  <a:moveTo>
                    <a:pt x="12587" y="13398"/>
                  </a:moveTo>
                  <a:lnTo>
                    <a:pt x="18373" y="20368"/>
                  </a:lnTo>
                  <a:lnTo>
                    <a:pt x="14776" y="21600"/>
                  </a:lnTo>
                  <a:lnTo>
                    <a:pt x="9212" y="14542"/>
                  </a:lnTo>
                  <a:lnTo>
                    <a:pt x="8513" y="13652"/>
                  </a:lnTo>
                  <a:lnTo>
                    <a:pt x="7473" y="14384"/>
                  </a:lnTo>
                  <a:lnTo>
                    <a:pt x="1963" y="18257"/>
                  </a:lnTo>
                  <a:lnTo>
                    <a:pt x="0" y="0"/>
                  </a:lnTo>
                  <a:lnTo>
                    <a:pt x="21600" y="11506"/>
                  </a:lnTo>
                  <a:lnTo>
                    <a:pt x="13362" y="12371"/>
                  </a:lnTo>
                  <a:lnTo>
                    <a:pt x="11866" y="12527"/>
                  </a:lnTo>
                  <a:cubicBezTo>
                    <a:pt x="11866" y="12527"/>
                    <a:pt x="12587" y="13398"/>
                    <a:pt x="12587" y="13398"/>
                  </a:cubicBezTo>
                  <a:close/>
                  <a:moveTo>
                    <a:pt x="12587" y="13398"/>
                  </a:moveTo>
                </a:path>
              </a:pathLst>
            </a:custGeom>
            <a:solidFill>
              <a:srgbClr val="CFD6D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8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 nodeType="clickPar">
                      <p:stCondLst>
                        <p:cond delay="indefinite"/>
                      </p:stCondLst>
                      <p:childTnLst>
                        <p:par>
                          <p:cTn id="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82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/>
                                        <p:tgtEl>
                                          <p:spTgt spid="82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82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81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8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8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8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8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8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/>
                                        <p:tgtEl>
                                          <p:spTgt spid="82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6" dur="500"/>
                                        <p:tgtEl>
                                          <p:spTgt spid="8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 nodeType="clickPar">
                      <p:stCondLst>
                        <p:cond delay="indefinite"/>
                      </p:stCondLst>
                      <p:childTnLst>
                        <p:par>
                          <p:cTn id="4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49" presetID="1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/>
                                        <p:tgtEl>
                                          <p:spTgt spid="82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52" dur="500"/>
                                        <p:tgtEl>
                                          <p:spTgt spid="82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194" grpId="0" animBg="1"/>
      <p:bldP spid="819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Rectangle 5"/>
          <p:cNvSpPr>
            <a:spLocks/>
          </p:cNvSpPr>
          <p:nvPr/>
        </p:nvSpPr>
        <p:spPr bwMode="auto">
          <a:xfrm>
            <a:off x="1358900" y="919803"/>
            <a:ext cx="4603824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altLang="zh-CN" sz="810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RWD</a:t>
            </a:r>
            <a:r>
              <a:rPr lang="zh-CN" altLang="en-US" sz="810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设计</a:t>
            </a:r>
            <a:endParaRPr lang="en-US" sz="810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grpSp>
        <p:nvGrpSpPr>
          <p:cNvPr id="16388" name="Group 1"/>
          <p:cNvGrpSpPr>
            <a:grpSpLocks/>
          </p:cNvGrpSpPr>
          <p:nvPr/>
        </p:nvGrpSpPr>
        <p:grpSpPr bwMode="auto">
          <a:xfrm>
            <a:off x="3227725" y="3745162"/>
            <a:ext cx="10361613" cy="1917700"/>
            <a:chOff x="1358900" y="3708400"/>
            <a:chExt cx="10361613" cy="1917700"/>
          </a:xfrm>
        </p:grpSpPr>
        <p:sp>
          <p:nvSpPr>
            <p:cNvPr id="17424" name="Line 1"/>
            <p:cNvSpPr>
              <a:spLocks noChangeShapeType="1"/>
            </p:cNvSpPr>
            <p:nvPr/>
          </p:nvSpPr>
          <p:spPr bwMode="auto">
            <a:xfrm>
              <a:off x="1358900" y="5626100"/>
              <a:ext cx="10361613" cy="0"/>
            </a:xfrm>
            <a:prstGeom prst="line">
              <a:avLst/>
            </a:prstGeom>
            <a:noFill/>
            <a:ln w="12700">
              <a:solidFill>
                <a:srgbClr val="FFFFFF">
                  <a:alpha val="29803"/>
                </a:srgbClr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25" name="Rectangle 4"/>
            <p:cNvSpPr>
              <a:spLocks/>
            </p:cNvSpPr>
            <p:nvPr/>
          </p:nvSpPr>
          <p:spPr bwMode="auto">
            <a:xfrm>
              <a:off x="4381500" y="3708400"/>
              <a:ext cx="7200900" cy="596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3000" b="1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Small size-</a:t>
              </a:r>
              <a:r>
                <a:rPr lang="zh-HK" altLang="en-US" sz="3000" b="1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手機尺寸</a:t>
              </a:r>
              <a:endParaRPr lang="en-US" sz="3000" b="1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 Bold" charset="0"/>
              </a:endParaRPr>
            </a:p>
          </p:txBody>
        </p:sp>
        <p:sp>
          <p:nvSpPr>
            <p:cNvPr id="17426" name="Rectangle 25"/>
            <p:cNvSpPr>
              <a:spLocks/>
            </p:cNvSpPr>
            <p:nvPr/>
          </p:nvSpPr>
          <p:spPr bwMode="auto">
            <a:xfrm>
              <a:off x="4381500" y="4356100"/>
              <a:ext cx="7200900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70195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TW" altLang="en-US" sz="2400">
                  <a:solidFill>
                    <a:srgbClr val="9BA3C0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對網頁中的元素進行縮小，將一些元素刪除，並且添加一些輔助性的按鈕，方便用戶使用</a:t>
              </a:r>
              <a:endParaRPr lang="en-US" sz="2400">
                <a:solidFill>
                  <a:srgbClr val="9BA3C0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7427" name="Rectangle 32"/>
            <p:cNvSpPr>
              <a:spLocks/>
            </p:cNvSpPr>
            <p:nvPr/>
          </p:nvSpPr>
          <p:spPr bwMode="auto">
            <a:xfrm>
              <a:off x="1481318" y="3863658"/>
              <a:ext cx="2279470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r"/>
              <a:r>
                <a:rPr lang="en-US" sz="6400">
                  <a:solidFill>
                    <a:srgbClr val="7DB546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0-767</a:t>
              </a:r>
            </a:p>
          </p:txBody>
        </p:sp>
        <p:sp>
          <p:nvSpPr>
            <p:cNvPr id="17428" name="Rectangle 36"/>
            <p:cNvSpPr>
              <a:spLocks/>
            </p:cNvSpPr>
            <p:nvPr/>
          </p:nvSpPr>
          <p:spPr bwMode="auto">
            <a:xfrm>
              <a:off x="1647212" y="4722167"/>
              <a:ext cx="2418351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 anchor="ctr">
              <a:spAutoFit/>
            </a:bodyPr>
            <a:lstStyle/>
            <a:p>
              <a:pPr algn="l"/>
              <a:r>
                <a:rPr lang="en-US" sz="3000">
                  <a:solidFill>
                    <a:srgbClr val="7DB546"/>
                  </a:solidFill>
                  <a:latin typeface="Open Sans Bold" charset="0"/>
                  <a:ea typeface="ＭＳ Ｐゴシック" charset="0"/>
                  <a:cs typeface="ＭＳ Ｐゴシック" charset="0"/>
                  <a:sym typeface="Open Sans Bold" charset="0"/>
                </a:rPr>
                <a:t>		PX</a:t>
              </a:r>
            </a:p>
          </p:txBody>
        </p:sp>
      </p:grpSp>
      <p:grpSp>
        <p:nvGrpSpPr>
          <p:cNvPr id="16389" name="Group 2"/>
          <p:cNvGrpSpPr>
            <a:grpSpLocks/>
          </p:cNvGrpSpPr>
          <p:nvPr/>
        </p:nvGrpSpPr>
        <p:grpSpPr bwMode="auto">
          <a:xfrm>
            <a:off x="2127473" y="5778600"/>
            <a:ext cx="11381877" cy="1866900"/>
            <a:chOff x="338636" y="5956300"/>
            <a:chExt cx="11381877" cy="1866900"/>
          </a:xfrm>
        </p:grpSpPr>
        <p:sp>
          <p:nvSpPr>
            <p:cNvPr id="17419" name="Line 2"/>
            <p:cNvSpPr>
              <a:spLocks noChangeShapeType="1"/>
            </p:cNvSpPr>
            <p:nvPr/>
          </p:nvSpPr>
          <p:spPr bwMode="auto">
            <a:xfrm>
              <a:off x="1358900" y="7823200"/>
              <a:ext cx="10361613" cy="0"/>
            </a:xfrm>
            <a:prstGeom prst="line">
              <a:avLst/>
            </a:prstGeom>
            <a:noFill/>
            <a:ln w="12700">
              <a:solidFill>
                <a:srgbClr val="FFFFFF">
                  <a:alpha val="29803"/>
                </a:srgbClr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7420" name="Rectangle 26"/>
            <p:cNvSpPr>
              <a:spLocks/>
            </p:cNvSpPr>
            <p:nvPr/>
          </p:nvSpPr>
          <p:spPr bwMode="auto">
            <a:xfrm>
              <a:off x="4381500" y="5956300"/>
              <a:ext cx="7200900" cy="596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3000" b="1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Large size-</a:t>
              </a:r>
              <a:r>
                <a:rPr lang="zh-HK" altLang="en-US" sz="3000" b="1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平板電腦尺寸</a:t>
              </a:r>
              <a:endParaRPr lang="en-US" sz="3000" b="1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 Bold" charset="0"/>
              </a:endParaRPr>
            </a:p>
          </p:txBody>
        </p:sp>
        <p:sp>
          <p:nvSpPr>
            <p:cNvPr id="17421" name="Rectangle 27"/>
            <p:cNvSpPr>
              <a:spLocks/>
            </p:cNvSpPr>
            <p:nvPr/>
          </p:nvSpPr>
          <p:spPr bwMode="auto">
            <a:xfrm>
              <a:off x="4381500" y="6515100"/>
              <a:ext cx="7200900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70195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TW" altLang="en-US" sz="2400">
                  <a:solidFill>
                    <a:srgbClr val="9BA3C0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對網頁中的元素進行縮小，擁有完整性的畫面</a:t>
              </a:r>
              <a:endParaRPr lang="en-US" sz="2400">
                <a:solidFill>
                  <a:srgbClr val="9BA3C0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7422" name="Rectangle 33"/>
            <p:cNvSpPr>
              <a:spLocks/>
            </p:cNvSpPr>
            <p:nvPr/>
          </p:nvSpPr>
          <p:spPr bwMode="auto">
            <a:xfrm>
              <a:off x="338636" y="6136958"/>
              <a:ext cx="3541034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r"/>
              <a:r>
                <a:rPr lang="en-US" altLang="zh-CN" sz="6400">
                  <a:solidFill>
                    <a:srgbClr val="F6981F"/>
                  </a:solidFill>
                  <a:latin typeface="Open Sans Bold" charset="0"/>
                  <a:ea typeface="ＭＳ Ｐゴシック" charset="0"/>
                  <a:sym typeface="Diavlo Black Regular" charset="0"/>
                </a:rPr>
                <a:t>768-1199</a:t>
              </a:r>
            </a:p>
          </p:txBody>
        </p:sp>
        <p:sp>
          <p:nvSpPr>
            <p:cNvPr id="17423" name="Rectangle 37"/>
            <p:cNvSpPr>
              <a:spLocks/>
            </p:cNvSpPr>
            <p:nvPr/>
          </p:nvSpPr>
          <p:spPr bwMode="auto">
            <a:xfrm>
              <a:off x="1727200" y="7014517"/>
              <a:ext cx="233749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lvl="4" algn="l"/>
              <a:r>
                <a:rPr lang="en-US" sz="3000">
                  <a:solidFill>
                    <a:srgbClr val="F6981F"/>
                  </a:solidFill>
                  <a:latin typeface="Open Sans Bold" charset="0"/>
                  <a:ea typeface="ＭＳ Ｐゴシック" charset="0"/>
                  <a:cs typeface="ＭＳ Ｐゴシック" charset="0"/>
                  <a:sym typeface="Open Sans Bold" charset="0"/>
                </a:rPr>
                <a:t>PX</a:t>
              </a:r>
            </a:p>
          </p:txBody>
        </p:sp>
      </p:grpSp>
      <p:grpSp>
        <p:nvGrpSpPr>
          <p:cNvPr id="8" name="Group 2">
            <a:extLst>
              <a:ext uri="{FF2B5EF4-FFF2-40B4-BE49-F238E27FC236}">
                <a16:creationId xmlns:a16="http://schemas.microsoft.com/office/drawing/2014/main" id="{B76EF402-3E35-DDDF-DA50-0EA6567ADADC}"/>
              </a:ext>
            </a:extLst>
          </p:cNvPr>
          <p:cNvGrpSpPr>
            <a:grpSpLocks/>
          </p:cNvGrpSpPr>
          <p:nvPr/>
        </p:nvGrpSpPr>
        <p:grpSpPr bwMode="auto">
          <a:xfrm>
            <a:off x="561340" y="7760218"/>
            <a:ext cx="12948010" cy="1866900"/>
            <a:chOff x="-1227497" y="5956300"/>
            <a:chExt cx="12948010" cy="1866900"/>
          </a:xfrm>
        </p:grpSpPr>
        <p:sp>
          <p:nvSpPr>
            <p:cNvPr id="9" name="Line 2">
              <a:extLst>
                <a:ext uri="{FF2B5EF4-FFF2-40B4-BE49-F238E27FC236}">
                  <a16:creationId xmlns:a16="http://schemas.microsoft.com/office/drawing/2014/main" id="{BBB55769-6F13-B81C-34C1-435F4553880A}"/>
                </a:ext>
              </a:extLst>
            </p:cNvPr>
            <p:cNvSpPr>
              <a:spLocks noChangeShapeType="1"/>
            </p:cNvSpPr>
            <p:nvPr/>
          </p:nvSpPr>
          <p:spPr bwMode="auto">
            <a:xfrm>
              <a:off x="1358900" y="7823200"/>
              <a:ext cx="10361613" cy="0"/>
            </a:xfrm>
            <a:prstGeom prst="line">
              <a:avLst/>
            </a:prstGeom>
            <a:noFill/>
            <a:ln w="12700">
              <a:solidFill>
                <a:srgbClr val="FFFFFF">
                  <a:alpha val="29803"/>
                </a:srgbClr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" name="Rectangle 26">
              <a:extLst>
                <a:ext uri="{FF2B5EF4-FFF2-40B4-BE49-F238E27FC236}">
                  <a16:creationId xmlns:a16="http://schemas.microsoft.com/office/drawing/2014/main" id="{50C64532-AAEF-2240-7877-F8520C678FBC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500" y="5956300"/>
              <a:ext cx="7200900" cy="596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altLang="zh-CN" sz="3000" b="1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XL size-</a:t>
              </a:r>
              <a:r>
                <a:rPr lang="zh-HK" altLang="en-US" sz="3000" b="1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電腦</a:t>
              </a:r>
              <a:r>
                <a:rPr lang="en-US" altLang="zh-HK" sz="3000" b="1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,</a:t>
              </a:r>
              <a:r>
                <a:rPr lang="zh-HK" altLang="en-US" sz="3000" b="1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 Bold" charset="0"/>
                </a:rPr>
                <a:t>電視尺寸</a:t>
              </a:r>
              <a:endParaRPr lang="en-US" altLang="zh-CN" sz="3000" b="1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 Bold" charset="0"/>
              </a:endParaRPr>
            </a:p>
          </p:txBody>
        </p:sp>
        <p:sp>
          <p:nvSpPr>
            <p:cNvPr id="11" name="Rectangle 27">
              <a:extLst>
                <a:ext uri="{FF2B5EF4-FFF2-40B4-BE49-F238E27FC236}">
                  <a16:creationId xmlns:a16="http://schemas.microsoft.com/office/drawing/2014/main" id="{7A853D35-8DF5-1F7B-DAD1-B1993E624E82}"/>
                </a:ext>
              </a:extLst>
            </p:cNvPr>
            <p:cNvSpPr>
              <a:spLocks/>
            </p:cNvSpPr>
            <p:nvPr/>
          </p:nvSpPr>
          <p:spPr bwMode="auto">
            <a:xfrm>
              <a:off x="4381500" y="6515100"/>
              <a:ext cx="7200900" cy="9144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70195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TW" altLang="en-US" sz="2400">
                  <a:solidFill>
                    <a:srgbClr val="9BA3C0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原始畫面，享有所有的功能</a:t>
              </a:r>
              <a:endParaRPr lang="en-US" altLang="zh-CN" sz="2400">
                <a:solidFill>
                  <a:srgbClr val="9BA3C0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2" name="Rectangle 33">
              <a:extLst>
                <a:ext uri="{FF2B5EF4-FFF2-40B4-BE49-F238E27FC236}">
                  <a16:creationId xmlns:a16="http://schemas.microsoft.com/office/drawing/2014/main" id="{B78C8FCA-9AA1-F2DA-0AD6-06198E3F4FBA}"/>
                </a:ext>
              </a:extLst>
            </p:cNvPr>
            <p:cNvSpPr>
              <a:spLocks/>
            </p:cNvSpPr>
            <p:nvPr/>
          </p:nvSpPr>
          <p:spPr bwMode="auto">
            <a:xfrm>
              <a:off x="-1227497" y="6136958"/>
              <a:ext cx="5107167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r"/>
              <a:r>
                <a:rPr lang="en-US" altLang="zh-CN" sz="6400">
                  <a:solidFill>
                    <a:srgbClr val="FF0000"/>
                  </a:solidFill>
                  <a:latin typeface="Open Sans Bold" charset="0"/>
                  <a:ea typeface="ＭＳ Ｐゴシック" charset="0"/>
                  <a:sym typeface="Diavlo Black Regular" charset="0"/>
                </a:rPr>
                <a:t>1200-infinity</a:t>
              </a:r>
              <a:endParaRPr lang="en-US" altLang="zh-CN" sz="6400">
                <a:solidFill>
                  <a:srgbClr val="F6981F"/>
                </a:solidFill>
                <a:latin typeface="Open Sans Bold" charset="0"/>
                <a:ea typeface="ＭＳ Ｐゴシック" charset="0"/>
                <a:sym typeface="Diavlo Black Regular" charset="0"/>
              </a:endParaRPr>
            </a:p>
          </p:txBody>
        </p:sp>
        <p:sp>
          <p:nvSpPr>
            <p:cNvPr id="13" name="Rectangle 37">
              <a:extLst>
                <a:ext uri="{FF2B5EF4-FFF2-40B4-BE49-F238E27FC236}">
                  <a16:creationId xmlns:a16="http://schemas.microsoft.com/office/drawing/2014/main" id="{F56F923E-E145-7498-A4F7-C409F7094E90}"/>
                </a:ext>
              </a:extLst>
            </p:cNvPr>
            <p:cNvSpPr>
              <a:spLocks/>
            </p:cNvSpPr>
            <p:nvPr/>
          </p:nvSpPr>
          <p:spPr bwMode="auto">
            <a:xfrm>
              <a:off x="1727200" y="7014517"/>
              <a:ext cx="2337499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lvl="4" algn="l"/>
              <a:r>
                <a:rPr lang="en-US" altLang="zh-CN" sz="3000">
                  <a:solidFill>
                    <a:srgbClr val="FF0000"/>
                  </a:solidFill>
                  <a:latin typeface="Open Sans Bold" charset="0"/>
                  <a:ea typeface="ＭＳ Ｐゴシック" charset="0"/>
                  <a:cs typeface="ＭＳ Ｐゴシック" charset="0"/>
                  <a:sym typeface="Open Sans Bold" charset="0"/>
                </a:rPr>
                <a:t>PX</a:t>
              </a:r>
              <a:endParaRPr lang="en-US" sz="3000">
                <a:solidFill>
                  <a:srgbClr val="F6981F"/>
                </a:solidFill>
                <a:latin typeface="Open Sans Bold" charset="0"/>
                <a:ea typeface="ＭＳ Ｐゴシック" charset="0"/>
                <a:cs typeface="ＭＳ Ｐゴシック" charset="0"/>
                <a:sym typeface="Open Sans Bold" charset="0"/>
              </a:endParaRPr>
            </a:p>
          </p:txBody>
        </p:sp>
      </p:grpSp>
      <p:grpSp>
        <p:nvGrpSpPr>
          <p:cNvPr id="14" name="Group 29">
            <a:extLst>
              <a:ext uri="{FF2B5EF4-FFF2-40B4-BE49-F238E27FC236}">
                <a16:creationId xmlns:a16="http://schemas.microsoft.com/office/drawing/2014/main" id="{305B559C-CAD6-1BC1-67E2-672B91612BFB}"/>
              </a:ext>
            </a:extLst>
          </p:cNvPr>
          <p:cNvGrpSpPr>
            <a:grpSpLocks/>
          </p:cNvGrpSpPr>
          <p:nvPr/>
        </p:nvGrpSpPr>
        <p:grpSpPr bwMode="auto">
          <a:xfrm>
            <a:off x="17348563" y="2166298"/>
            <a:ext cx="5343525" cy="4646613"/>
            <a:chOff x="0" y="0"/>
            <a:chExt cx="3366" cy="2927"/>
          </a:xfrm>
        </p:grpSpPr>
        <p:sp>
          <p:nvSpPr>
            <p:cNvPr id="15" name="AutoShape 5">
              <a:extLst>
                <a:ext uri="{FF2B5EF4-FFF2-40B4-BE49-F238E27FC236}">
                  <a16:creationId xmlns:a16="http://schemas.microsoft.com/office/drawing/2014/main" id="{D066825C-585E-1B95-2DDA-B0CE8759E875}"/>
                </a:ext>
              </a:extLst>
            </p:cNvPr>
            <p:cNvSpPr>
              <a:spLocks/>
            </p:cNvSpPr>
            <p:nvPr/>
          </p:nvSpPr>
          <p:spPr bwMode="auto">
            <a:xfrm>
              <a:off x="974" y="2077"/>
              <a:ext cx="1452" cy="850"/>
            </a:xfrm>
            <a:custGeom>
              <a:avLst/>
              <a:gdLst>
                <a:gd name="T0" fmla="*/ 6 w 21600"/>
                <a:gd name="T1" fmla="*/ 1 h 20561"/>
                <a:gd name="T2" fmla="*/ 6 w 21600"/>
                <a:gd name="T3" fmla="*/ 1 h 20561"/>
                <a:gd name="T4" fmla="*/ 5 w 21600"/>
                <a:gd name="T5" fmla="*/ 0 h 20561"/>
                <a:gd name="T6" fmla="*/ 1 w 21600"/>
                <a:gd name="T7" fmla="*/ 0 h 20561"/>
                <a:gd name="T8" fmla="*/ 0 w 21600"/>
                <a:gd name="T9" fmla="*/ 1 h 20561"/>
                <a:gd name="T10" fmla="*/ 0 w 21600"/>
                <a:gd name="T11" fmla="*/ 1 h 20561"/>
                <a:gd name="T12" fmla="*/ 0 w 21600"/>
                <a:gd name="T13" fmla="*/ 1 h 20561"/>
                <a:gd name="T14" fmla="*/ 0 w 21600"/>
                <a:gd name="T15" fmla="*/ 1 h 20561"/>
                <a:gd name="T16" fmla="*/ 0 w 21600"/>
                <a:gd name="T17" fmla="*/ 1 h 20561"/>
                <a:gd name="T18" fmla="*/ 6 w 21600"/>
                <a:gd name="T19" fmla="*/ 1 h 20561"/>
                <a:gd name="T20" fmla="*/ 7 w 21600"/>
                <a:gd name="T21" fmla="*/ 1 h 20561"/>
                <a:gd name="T22" fmla="*/ 7 w 21600"/>
                <a:gd name="T23" fmla="*/ 1 h 20561"/>
                <a:gd name="T24" fmla="*/ 6 w 21600"/>
                <a:gd name="T25" fmla="*/ 1 h 20561"/>
                <a:gd name="T26" fmla="*/ 6 w 21600"/>
                <a:gd name="T27" fmla="*/ 1 h 2056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600" h="20561">
                  <a:moveTo>
                    <a:pt x="20866" y="17871"/>
                  </a:moveTo>
                  <a:lnTo>
                    <a:pt x="20356" y="17871"/>
                  </a:lnTo>
                  <a:cubicBezTo>
                    <a:pt x="20356" y="17871"/>
                    <a:pt x="17364" y="16574"/>
                    <a:pt x="17364" y="2969"/>
                  </a:cubicBezTo>
                  <a:cubicBezTo>
                    <a:pt x="17364" y="-1039"/>
                    <a:pt x="4150" y="-1036"/>
                    <a:pt x="4150" y="3267"/>
                  </a:cubicBezTo>
                  <a:cubicBezTo>
                    <a:pt x="4150" y="16367"/>
                    <a:pt x="1079" y="17871"/>
                    <a:pt x="1079" y="17871"/>
                  </a:cubicBezTo>
                  <a:lnTo>
                    <a:pt x="666" y="17871"/>
                  </a:lnTo>
                  <a:cubicBezTo>
                    <a:pt x="297" y="17871"/>
                    <a:pt x="0" y="18341"/>
                    <a:pt x="0" y="18941"/>
                  </a:cubicBezTo>
                  <a:lnTo>
                    <a:pt x="0" y="19485"/>
                  </a:lnTo>
                  <a:cubicBezTo>
                    <a:pt x="0" y="20085"/>
                    <a:pt x="297" y="20561"/>
                    <a:pt x="666" y="20561"/>
                  </a:cubicBezTo>
                  <a:lnTo>
                    <a:pt x="20866" y="20561"/>
                  </a:lnTo>
                  <a:cubicBezTo>
                    <a:pt x="21234" y="20561"/>
                    <a:pt x="21600" y="20085"/>
                    <a:pt x="21600" y="19485"/>
                  </a:cubicBezTo>
                  <a:lnTo>
                    <a:pt x="21600" y="18941"/>
                  </a:lnTo>
                  <a:cubicBezTo>
                    <a:pt x="21600" y="18341"/>
                    <a:pt x="21234" y="17871"/>
                    <a:pt x="20866" y="17871"/>
                  </a:cubicBezTo>
                  <a:close/>
                  <a:moveTo>
                    <a:pt x="20866" y="17871"/>
                  </a:move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6" name="AutoShape 6">
              <a:extLst>
                <a:ext uri="{FF2B5EF4-FFF2-40B4-BE49-F238E27FC236}">
                  <a16:creationId xmlns:a16="http://schemas.microsoft.com/office/drawing/2014/main" id="{CC4143BA-8A8F-680D-13FD-23BE17EE933A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3366" cy="2436"/>
            </a:xfrm>
            <a:custGeom>
              <a:avLst/>
              <a:gdLst>
                <a:gd name="T0" fmla="*/ 79 w 21600"/>
                <a:gd name="T1" fmla="*/ 0 h 21600"/>
                <a:gd name="T2" fmla="*/ 3 w 21600"/>
                <a:gd name="T3" fmla="*/ 0 h 21600"/>
                <a:gd name="T4" fmla="*/ 0 w 21600"/>
                <a:gd name="T5" fmla="*/ 1 h 21600"/>
                <a:gd name="T6" fmla="*/ 0 w 21600"/>
                <a:gd name="T7" fmla="*/ 25 h 21600"/>
                <a:gd name="T8" fmla="*/ 0 w 21600"/>
                <a:gd name="T9" fmla="*/ 29 h 21600"/>
                <a:gd name="T10" fmla="*/ 3 w 21600"/>
                <a:gd name="T11" fmla="*/ 31 h 21600"/>
                <a:gd name="T12" fmla="*/ 79 w 21600"/>
                <a:gd name="T13" fmla="*/ 31 h 21600"/>
                <a:gd name="T14" fmla="*/ 82 w 21600"/>
                <a:gd name="T15" fmla="*/ 29 h 21600"/>
                <a:gd name="T16" fmla="*/ 82 w 21600"/>
                <a:gd name="T17" fmla="*/ 25 h 21600"/>
                <a:gd name="T18" fmla="*/ 82 w 21600"/>
                <a:gd name="T19" fmla="*/ 1 h 21600"/>
                <a:gd name="T20" fmla="*/ 79 w 21600"/>
                <a:gd name="T21" fmla="*/ 0 h 21600"/>
                <a:gd name="T22" fmla="*/ 79 w 21600"/>
                <a:gd name="T23" fmla="*/ 0 h 2160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1600" h="21600">
                  <a:moveTo>
                    <a:pt x="21008" y="0"/>
                  </a:moveTo>
                  <a:lnTo>
                    <a:pt x="745" y="0"/>
                  </a:lnTo>
                  <a:cubicBezTo>
                    <a:pt x="355" y="0"/>
                    <a:pt x="0" y="283"/>
                    <a:pt x="0" y="823"/>
                  </a:cubicBezTo>
                  <a:lnTo>
                    <a:pt x="0" y="17770"/>
                  </a:lnTo>
                  <a:lnTo>
                    <a:pt x="0" y="20366"/>
                  </a:lnTo>
                  <a:cubicBezTo>
                    <a:pt x="0" y="20906"/>
                    <a:pt x="355" y="21600"/>
                    <a:pt x="745" y="21600"/>
                  </a:cubicBezTo>
                  <a:lnTo>
                    <a:pt x="21008" y="21600"/>
                  </a:lnTo>
                  <a:cubicBezTo>
                    <a:pt x="21399" y="21600"/>
                    <a:pt x="21600" y="20906"/>
                    <a:pt x="21600" y="20366"/>
                  </a:cubicBezTo>
                  <a:lnTo>
                    <a:pt x="21600" y="17770"/>
                  </a:lnTo>
                  <a:lnTo>
                    <a:pt x="21600" y="823"/>
                  </a:lnTo>
                  <a:cubicBezTo>
                    <a:pt x="21600" y="283"/>
                    <a:pt x="21399" y="0"/>
                    <a:pt x="21008" y="0"/>
                  </a:cubicBezTo>
                  <a:close/>
                  <a:moveTo>
                    <a:pt x="21008" y="0"/>
                  </a:moveTo>
                </a:path>
              </a:pathLst>
            </a:custGeom>
            <a:solidFill>
              <a:schemeClr val="bg1">
                <a:lumMod val="65000"/>
              </a:schemeClr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7" name="AutoShape 7">
              <a:extLst>
                <a:ext uri="{FF2B5EF4-FFF2-40B4-BE49-F238E27FC236}">
                  <a16:creationId xmlns:a16="http://schemas.microsoft.com/office/drawing/2014/main" id="{C9E045AC-57CE-610B-B06B-CBB1CA943A5C}"/>
                </a:ext>
              </a:extLst>
            </p:cNvPr>
            <p:cNvSpPr>
              <a:spLocks/>
            </p:cNvSpPr>
            <p:nvPr/>
          </p:nvSpPr>
          <p:spPr bwMode="auto">
            <a:xfrm>
              <a:off x="162" y="179"/>
              <a:ext cx="3042" cy="1744"/>
            </a:xfrm>
            <a:custGeom>
              <a:avLst/>
              <a:gdLst>
                <a:gd name="T0" fmla="*/ 8 w 21600"/>
                <a:gd name="T1" fmla="*/ 1 h 21600"/>
                <a:gd name="T2" fmla="*/ 0 w 21600"/>
                <a:gd name="T3" fmla="*/ 1 h 21600"/>
                <a:gd name="T4" fmla="*/ 0 w 21600"/>
                <a:gd name="T5" fmla="*/ 0 h 21600"/>
                <a:gd name="T6" fmla="*/ 8 w 21600"/>
                <a:gd name="T7" fmla="*/ 0 h 21600"/>
                <a:gd name="T8" fmla="*/ 8 w 21600"/>
                <a:gd name="T9" fmla="*/ 1 h 21600"/>
                <a:gd name="T10" fmla="*/ 8 w 21600"/>
                <a:gd name="T11" fmla="*/ 1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8" name="AutoShape 8">
              <a:extLst>
                <a:ext uri="{FF2B5EF4-FFF2-40B4-BE49-F238E27FC236}">
                  <a16:creationId xmlns:a16="http://schemas.microsoft.com/office/drawing/2014/main" id="{F4B9F76B-C22C-6510-C9A0-AF50167157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555" y="2052"/>
              <a:ext cx="275" cy="27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1600" h="21600">
                  <a:moveTo>
                    <a:pt x="21600" y="10799"/>
                  </a:moveTo>
                  <a:cubicBezTo>
                    <a:pt x="21600" y="16766"/>
                    <a:pt x="16763" y="21600"/>
                    <a:pt x="10799" y="21600"/>
                  </a:cubicBezTo>
                  <a:cubicBezTo>
                    <a:pt x="4836" y="21600"/>
                    <a:pt x="0" y="16766"/>
                    <a:pt x="0" y="10799"/>
                  </a:cubicBezTo>
                  <a:cubicBezTo>
                    <a:pt x="0" y="4834"/>
                    <a:pt x="4836" y="0"/>
                    <a:pt x="10799" y="0"/>
                  </a:cubicBezTo>
                  <a:cubicBezTo>
                    <a:pt x="16763" y="0"/>
                    <a:pt x="21600" y="4834"/>
                    <a:pt x="21600" y="10799"/>
                  </a:cubicBezTo>
                  <a:cubicBezTo>
                    <a:pt x="21600" y="10799"/>
                    <a:pt x="21600" y="10799"/>
                    <a:pt x="21600" y="10799"/>
                  </a:cubicBezTo>
                  <a:close/>
                  <a:moveTo>
                    <a:pt x="21600" y="10799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9" name="AutoShape 9">
              <a:extLst>
                <a:ext uri="{FF2B5EF4-FFF2-40B4-BE49-F238E27FC236}">
                  <a16:creationId xmlns:a16="http://schemas.microsoft.com/office/drawing/2014/main" id="{4E1754BA-C99E-9A12-538F-5C0541C9D7D1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" y="290"/>
              <a:ext cx="675" cy="180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6168"/>
                  </a:moveTo>
                  <a:cubicBezTo>
                    <a:pt x="21600" y="19168"/>
                    <a:pt x="20942" y="21600"/>
                    <a:pt x="20004" y="21600"/>
                  </a:cubicBezTo>
                  <a:lnTo>
                    <a:pt x="1836" y="21600"/>
                  </a:lnTo>
                  <a:cubicBezTo>
                    <a:pt x="898" y="21600"/>
                    <a:pt x="0" y="19168"/>
                    <a:pt x="0" y="16168"/>
                  </a:cubicBezTo>
                  <a:lnTo>
                    <a:pt x="0" y="5432"/>
                  </a:lnTo>
                  <a:cubicBezTo>
                    <a:pt x="0" y="2432"/>
                    <a:pt x="898" y="0"/>
                    <a:pt x="1836" y="0"/>
                  </a:cubicBezTo>
                  <a:lnTo>
                    <a:pt x="20004" y="0"/>
                  </a:lnTo>
                  <a:cubicBezTo>
                    <a:pt x="20942" y="0"/>
                    <a:pt x="21600" y="2432"/>
                    <a:pt x="21600" y="5432"/>
                  </a:cubicBezTo>
                  <a:cubicBezTo>
                    <a:pt x="21600" y="5432"/>
                    <a:pt x="21600" y="16168"/>
                    <a:pt x="21600" y="16168"/>
                  </a:cubicBezTo>
                  <a:close/>
                  <a:moveTo>
                    <a:pt x="21600" y="16168"/>
                  </a:moveTo>
                </a:path>
              </a:pathLst>
            </a:custGeom>
            <a:solidFill>
              <a:srgbClr val="FF442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0" name="AutoShape 10">
              <a:extLst>
                <a:ext uri="{FF2B5EF4-FFF2-40B4-BE49-F238E27FC236}">
                  <a16:creationId xmlns:a16="http://schemas.microsoft.com/office/drawing/2014/main" id="{21261CD8-2807-6EF5-FF9B-304BD41E8F83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" y="530"/>
              <a:ext cx="2025" cy="513"/>
            </a:xfrm>
            <a:custGeom>
              <a:avLst/>
              <a:gdLst>
                <a:gd name="T0" fmla="*/ 2 w 21600"/>
                <a:gd name="T1" fmla="*/ 0 h 21600"/>
                <a:gd name="T2" fmla="*/ 2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2 w 21600"/>
                <a:gd name="T13" fmla="*/ 0 h 21600"/>
                <a:gd name="T14" fmla="*/ 2 w 21600"/>
                <a:gd name="T15" fmla="*/ 0 h 21600"/>
                <a:gd name="T16" fmla="*/ 2 w 21600"/>
                <a:gd name="T17" fmla="*/ 0 h 21600"/>
                <a:gd name="T18" fmla="*/ 2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9699"/>
                  </a:moveTo>
                  <a:cubicBezTo>
                    <a:pt x="21600" y="20749"/>
                    <a:pt x="21359" y="21600"/>
                    <a:pt x="21046" y="21600"/>
                  </a:cubicBezTo>
                  <a:lnTo>
                    <a:pt x="612" y="21600"/>
                  </a:lnTo>
                  <a:cubicBezTo>
                    <a:pt x="299" y="21600"/>
                    <a:pt x="0" y="20749"/>
                    <a:pt x="0" y="19699"/>
                  </a:cubicBezTo>
                  <a:lnTo>
                    <a:pt x="0" y="1901"/>
                  </a:lnTo>
                  <a:cubicBezTo>
                    <a:pt x="0" y="851"/>
                    <a:pt x="299" y="0"/>
                    <a:pt x="612" y="0"/>
                  </a:cubicBezTo>
                  <a:lnTo>
                    <a:pt x="21046" y="0"/>
                  </a:lnTo>
                  <a:cubicBezTo>
                    <a:pt x="21359" y="0"/>
                    <a:pt x="21600" y="851"/>
                    <a:pt x="21600" y="1901"/>
                  </a:cubicBezTo>
                  <a:cubicBezTo>
                    <a:pt x="21600" y="1901"/>
                    <a:pt x="21600" y="19699"/>
                    <a:pt x="21600" y="19699"/>
                  </a:cubicBezTo>
                  <a:close/>
                  <a:moveTo>
                    <a:pt x="21600" y="19699"/>
                  </a:moveTo>
                </a:path>
              </a:pathLst>
            </a:custGeom>
            <a:solidFill>
              <a:srgbClr val="46DDE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1" name="AutoShape 11">
              <a:extLst>
                <a:ext uri="{FF2B5EF4-FFF2-40B4-BE49-F238E27FC236}">
                  <a16:creationId xmlns:a16="http://schemas.microsoft.com/office/drawing/2014/main" id="{22A23BB5-A690-249A-B43D-88942B5B73CB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" y="1085"/>
              <a:ext cx="624" cy="31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517"/>
                  </a:moveTo>
                  <a:cubicBezTo>
                    <a:pt x="21600" y="20220"/>
                    <a:pt x="20922" y="21600"/>
                    <a:pt x="19906" y="21600"/>
                  </a:cubicBezTo>
                  <a:lnTo>
                    <a:pt x="1987" y="21600"/>
                  </a:lnTo>
                  <a:cubicBezTo>
                    <a:pt x="971" y="21600"/>
                    <a:pt x="0" y="20220"/>
                    <a:pt x="0" y="18517"/>
                  </a:cubicBezTo>
                  <a:lnTo>
                    <a:pt x="0" y="3083"/>
                  </a:lnTo>
                  <a:cubicBezTo>
                    <a:pt x="0" y="1380"/>
                    <a:pt x="971" y="0"/>
                    <a:pt x="1987" y="0"/>
                  </a:cubicBezTo>
                  <a:lnTo>
                    <a:pt x="19906" y="0"/>
                  </a:lnTo>
                  <a:cubicBezTo>
                    <a:pt x="20922" y="0"/>
                    <a:pt x="21600" y="1380"/>
                    <a:pt x="21600" y="3083"/>
                  </a:cubicBezTo>
                  <a:cubicBezTo>
                    <a:pt x="21600" y="3083"/>
                    <a:pt x="21600" y="18517"/>
                    <a:pt x="21600" y="18517"/>
                  </a:cubicBezTo>
                  <a:close/>
                  <a:moveTo>
                    <a:pt x="21600" y="18517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2" name="AutoShape 12">
              <a:extLst>
                <a:ext uri="{FF2B5EF4-FFF2-40B4-BE49-F238E27FC236}">
                  <a16:creationId xmlns:a16="http://schemas.microsoft.com/office/drawing/2014/main" id="{5D3B0E23-A7F8-FD09-82CE-5F1DD399039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" y="1085"/>
              <a:ext cx="624" cy="31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517"/>
                  </a:moveTo>
                  <a:cubicBezTo>
                    <a:pt x="21600" y="20220"/>
                    <a:pt x="20938" y="21600"/>
                    <a:pt x="19923" y="21600"/>
                  </a:cubicBezTo>
                  <a:lnTo>
                    <a:pt x="2004" y="21600"/>
                  </a:lnTo>
                  <a:cubicBezTo>
                    <a:pt x="988" y="21600"/>
                    <a:pt x="0" y="20220"/>
                    <a:pt x="0" y="18517"/>
                  </a:cubicBezTo>
                  <a:lnTo>
                    <a:pt x="0" y="3083"/>
                  </a:lnTo>
                  <a:cubicBezTo>
                    <a:pt x="0" y="1380"/>
                    <a:pt x="988" y="0"/>
                    <a:pt x="2004" y="0"/>
                  </a:cubicBezTo>
                  <a:lnTo>
                    <a:pt x="19923" y="0"/>
                  </a:lnTo>
                  <a:cubicBezTo>
                    <a:pt x="20938" y="0"/>
                    <a:pt x="21600" y="1380"/>
                    <a:pt x="21600" y="3083"/>
                  </a:cubicBezTo>
                  <a:cubicBezTo>
                    <a:pt x="21600" y="3083"/>
                    <a:pt x="21600" y="18517"/>
                    <a:pt x="21600" y="18517"/>
                  </a:cubicBezTo>
                  <a:close/>
                  <a:moveTo>
                    <a:pt x="21600" y="18517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3" name="AutoShape 13">
              <a:extLst>
                <a:ext uri="{FF2B5EF4-FFF2-40B4-BE49-F238E27FC236}">
                  <a16:creationId xmlns:a16="http://schemas.microsoft.com/office/drawing/2014/main" id="{3A9456BD-DD74-56B7-7906-168DBADEB5C0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7" y="1085"/>
              <a:ext cx="624" cy="317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517"/>
                  </a:moveTo>
                  <a:cubicBezTo>
                    <a:pt x="21600" y="20220"/>
                    <a:pt x="20816" y="21600"/>
                    <a:pt x="19801" y="21600"/>
                  </a:cubicBezTo>
                  <a:lnTo>
                    <a:pt x="1882" y="21600"/>
                  </a:lnTo>
                  <a:cubicBezTo>
                    <a:pt x="866" y="21600"/>
                    <a:pt x="0" y="20220"/>
                    <a:pt x="0" y="18517"/>
                  </a:cubicBezTo>
                  <a:lnTo>
                    <a:pt x="0" y="3083"/>
                  </a:lnTo>
                  <a:cubicBezTo>
                    <a:pt x="0" y="1380"/>
                    <a:pt x="866" y="0"/>
                    <a:pt x="1882" y="0"/>
                  </a:cubicBezTo>
                  <a:lnTo>
                    <a:pt x="19801" y="0"/>
                  </a:lnTo>
                  <a:cubicBezTo>
                    <a:pt x="20816" y="0"/>
                    <a:pt x="21600" y="1380"/>
                    <a:pt x="21600" y="3083"/>
                  </a:cubicBezTo>
                  <a:cubicBezTo>
                    <a:pt x="21600" y="3083"/>
                    <a:pt x="21600" y="18517"/>
                    <a:pt x="21600" y="18517"/>
                  </a:cubicBezTo>
                  <a:close/>
                  <a:moveTo>
                    <a:pt x="21600" y="18517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4" name="AutoShape 14">
              <a:extLst>
                <a:ext uri="{FF2B5EF4-FFF2-40B4-BE49-F238E27FC236}">
                  <a16:creationId xmlns:a16="http://schemas.microsoft.com/office/drawing/2014/main" id="{3925C591-D4FA-EECB-E99A-28EC476AD17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" y="1462"/>
              <a:ext cx="624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903"/>
                  </a:moveTo>
                  <a:cubicBezTo>
                    <a:pt x="21600" y="18153"/>
                    <a:pt x="21402" y="21600"/>
                    <a:pt x="20991" y="21600"/>
                  </a:cubicBezTo>
                  <a:lnTo>
                    <a:pt x="1019" y="21600"/>
                  </a:lnTo>
                  <a:cubicBezTo>
                    <a:pt x="608" y="21600"/>
                    <a:pt x="0" y="18153"/>
                    <a:pt x="0" y="12903"/>
                  </a:cubicBezTo>
                  <a:lnTo>
                    <a:pt x="0" y="9100"/>
                  </a:lnTo>
                  <a:cubicBezTo>
                    <a:pt x="0" y="3850"/>
                    <a:pt x="608" y="0"/>
                    <a:pt x="1019" y="0"/>
                  </a:cubicBezTo>
                  <a:lnTo>
                    <a:pt x="20991" y="0"/>
                  </a:lnTo>
                  <a:cubicBezTo>
                    <a:pt x="21402" y="0"/>
                    <a:pt x="21600" y="3850"/>
                    <a:pt x="21600" y="9100"/>
                  </a:cubicBezTo>
                  <a:cubicBezTo>
                    <a:pt x="21600" y="9100"/>
                    <a:pt x="21600" y="12903"/>
                    <a:pt x="21600" y="12903"/>
                  </a:cubicBezTo>
                  <a:close/>
                  <a:moveTo>
                    <a:pt x="21600" y="12903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5" name="AutoShape 15">
              <a:extLst>
                <a:ext uri="{FF2B5EF4-FFF2-40B4-BE49-F238E27FC236}">
                  <a16:creationId xmlns:a16="http://schemas.microsoft.com/office/drawing/2014/main" id="{F0108680-F39B-57C9-D83C-AD04F6537A4C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" y="1539"/>
              <a:ext cx="624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042"/>
                  </a:moveTo>
                  <a:cubicBezTo>
                    <a:pt x="21600" y="17293"/>
                    <a:pt x="21402" y="21600"/>
                    <a:pt x="20991" y="21600"/>
                  </a:cubicBezTo>
                  <a:lnTo>
                    <a:pt x="1019" y="21600"/>
                  </a:lnTo>
                  <a:cubicBezTo>
                    <a:pt x="608" y="21600"/>
                    <a:pt x="0" y="17293"/>
                    <a:pt x="0" y="12042"/>
                  </a:cubicBezTo>
                  <a:lnTo>
                    <a:pt x="0" y="8241"/>
                  </a:lnTo>
                  <a:cubicBezTo>
                    <a:pt x="0" y="2991"/>
                    <a:pt x="608" y="0"/>
                    <a:pt x="1019" y="0"/>
                  </a:cubicBezTo>
                  <a:lnTo>
                    <a:pt x="20991" y="0"/>
                  </a:lnTo>
                  <a:cubicBezTo>
                    <a:pt x="21402" y="0"/>
                    <a:pt x="21600" y="2991"/>
                    <a:pt x="21600" y="8241"/>
                  </a:cubicBezTo>
                  <a:cubicBezTo>
                    <a:pt x="21600" y="8241"/>
                    <a:pt x="21600" y="12042"/>
                    <a:pt x="21600" y="12042"/>
                  </a:cubicBezTo>
                  <a:close/>
                  <a:moveTo>
                    <a:pt x="21600" y="12042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6" name="AutoShape 16">
              <a:extLst>
                <a:ext uri="{FF2B5EF4-FFF2-40B4-BE49-F238E27FC236}">
                  <a16:creationId xmlns:a16="http://schemas.microsoft.com/office/drawing/2014/main" id="{E9275F13-2BC8-EE5B-390D-E2FE3E50C86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" y="1615"/>
              <a:ext cx="624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184"/>
                  </a:moveTo>
                  <a:cubicBezTo>
                    <a:pt x="21600" y="16434"/>
                    <a:pt x="21402" y="21600"/>
                    <a:pt x="20991" y="21600"/>
                  </a:cubicBezTo>
                  <a:lnTo>
                    <a:pt x="1019" y="21600"/>
                  </a:lnTo>
                  <a:cubicBezTo>
                    <a:pt x="608" y="21600"/>
                    <a:pt x="0" y="16434"/>
                    <a:pt x="0" y="11184"/>
                  </a:cubicBezTo>
                  <a:lnTo>
                    <a:pt x="0" y="7383"/>
                  </a:lnTo>
                  <a:cubicBezTo>
                    <a:pt x="0" y="2133"/>
                    <a:pt x="608" y="0"/>
                    <a:pt x="1019" y="0"/>
                  </a:cubicBezTo>
                  <a:lnTo>
                    <a:pt x="20991" y="0"/>
                  </a:lnTo>
                  <a:cubicBezTo>
                    <a:pt x="21402" y="0"/>
                    <a:pt x="21600" y="2133"/>
                    <a:pt x="21600" y="7383"/>
                  </a:cubicBezTo>
                  <a:cubicBezTo>
                    <a:pt x="21600" y="7383"/>
                    <a:pt x="21600" y="11184"/>
                    <a:pt x="21600" y="11184"/>
                  </a:cubicBezTo>
                  <a:close/>
                  <a:moveTo>
                    <a:pt x="21600" y="11184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7" name="AutoShape 17">
              <a:extLst>
                <a:ext uri="{FF2B5EF4-FFF2-40B4-BE49-F238E27FC236}">
                  <a16:creationId xmlns:a16="http://schemas.microsoft.com/office/drawing/2014/main" id="{ADD850F0-B072-02E1-61AB-C846E5912734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" y="1684"/>
              <a:ext cx="624" cy="5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204"/>
                  </a:moveTo>
                  <a:cubicBezTo>
                    <a:pt x="21600" y="16580"/>
                    <a:pt x="21402" y="21600"/>
                    <a:pt x="20991" y="21600"/>
                  </a:cubicBezTo>
                  <a:lnTo>
                    <a:pt x="1019" y="21600"/>
                  </a:lnTo>
                  <a:cubicBezTo>
                    <a:pt x="608" y="21600"/>
                    <a:pt x="0" y="16580"/>
                    <a:pt x="0" y="12204"/>
                  </a:cubicBezTo>
                  <a:lnTo>
                    <a:pt x="0" y="9035"/>
                  </a:lnTo>
                  <a:cubicBezTo>
                    <a:pt x="0" y="4662"/>
                    <a:pt x="608" y="0"/>
                    <a:pt x="1019" y="0"/>
                  </a:cubicBezTo>
                  <a:lnTo>
                    <a:pt x="20991" y="0"/>
                  </a:lnTo>
                  <a:cubicBezTo>
                    <a:pt x="21402" y="0"/>
                    <a:pt x="21600" y="4662"/>
                    <a:pt x="21600" y="9035"/>
                  </a:cubicBezTo>
                  <a:cubicBezTo>
                    <a:pt x="21600" y="9035"/>
                    <a:pt x="21600" y="12204"/>
                    <a:pt x="21600" y="12204"/>
                  </a:cubicBezTo>
                  <a:close/>
                  <a:moveTo>
                    <a:pt x="21600" y="12204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8" name="AutoShape 18">
              <a:extLst>
                <a:ext uri="{FF2B5EF4-FFF2-40B4-BE49-F238E27FC236}">
                  <a16:creationId xmlns:a16="http://schemas.microsoft.com/office/drawing/2014/main" id="{AFE614D4-530D-E9FB-E60E-EB89BABBCE6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49" y="1761"/>
              <a:ext cx="342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3787"/>
                  </a:moveTo>
                  <a:cubicBezTo>
                    <a:pt x="21600" y="19037"/>
                    <a:pt x="21154" y="21600"/>
                    <a:pt x="20403" y="21600"/>
                  </a:cubicBezTo>
                  <a:lnTo>
                    <a:pt x="1860" y="21600"/>
                  </a:lnTo>
                  <a:cubicBezTo>
                    <a:pt x="1110" y="21600"/>
                    <a:pt x="0" y="19037"/>
                    <a:pt x="0" y="13787"/>
                  </a:cubicBezTo>
                  <a:lnTo>
                    <a:pt x="0" y="9984"/>
                  </a:lnTo>
                  <a:cubicBezTo>
                    <a:pt x="0" y="4733"/>
                    <a:pt x="1110" y="0"/>
                    <a:pt x="1860" y="0"/>
                  </a:cubicBezTo>
                  <a:lnTo>
                    <a:pt x="20403" y="0"/>
                  </a:lnTo>
                  <a:cubicBezTo>
                    <a:pt x="21154" y="0"/>
                    <a:pt x="21600" y="4733"/>
                    <a:pt x="21600" y="9984"/>
                  </a:cubicBezTo>
                  <a:cubicBezTo>
                    <a:pt x="21600" y="9984"/>
                    <a:pt x="21600" y="13787"/>
                    <a:pt x="21600" y="13787"/>
                  </a:cubicBezTo>
                  <a:close/>
                  <a:moveTo>
                    <a:pt x="21600" y="13787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9" name="AutoShape 19">
              <a:extLst>
                <a:ext uri="{FF2B5EF4-FFF2-40B4-BE49-F238E27FC236}">
                  <a16:creationId xmlns:a16="http://schemas.microsoft.com/office/drawing/2014/main" id="{214243DA-9E88-2E37-460E-7150B4AEDE68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7" y="1462"/>
              <a:ext cx="607" cy="42"/>
            </a:xfrm>
            <a:custGeom>
              <a:avLst/>
              <a:gdLst>
                <a:gd name="T0" fmla="*/ 0 w 21536"/>
                <a:gd name="T1" fmla="*/ 0 h 21600"/>
                <a:gd name="T2" fmla="*/ 0 w 21536"/>
                <a:gd name="T3" fmla="*/ 0 h 21600"/>
                <a:gd name="T4" fmla="*/ 0 w 21536"/>
                <a:gd name="T5" fmla="*/ 0 h 21600"/>
                <a:gd name="T6" fmla="*/ 0 w 21536"/>
                <a:gd name="T7" fmla="*/ 0 h 21600"/>
                <a:gd name="T8" fmla="*/ 0 w 21536"/>
                <a:gd name="T9" fmla="*/ 0 h 21600"/>
                <a:gd name="T10" fmla="*/ 0 w 21536"/>
                <a:gd name="T11" fmla="*/ 0 h 21600"/>
                <a:gd name="T12" fmla="*/ 0 w 21536"/>
                <a:gd name="T13" fmla="*/ 0 h 21600"/>
                <a:gd name="T14" fmla="*/ 0 w 21536"/>
                <a:gd name="T15" fmla="*/ 0 h 21600"/>
                <a:gd name="T16" fmla="*/ 0 w 21536"/>
                <a:gd name="T17" fmla="*/ 0 h 21600"/>
                <a:gd name="T18" fmla="*/ 0 w 21536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536" h="21600">
                  <a:moveTo>
                    <a:pt x="21532" y="12903"/>
                  </a:moveTo>
                  <a:cubicBezTo>
                    <a:pt x="21532" y="18153"/>
                    <a:pt x="21600" y="21600"/>
                    <a:pt x="21178" y="21600"/>
                  </a:cubicBezTo>
                  <a:lnTo>
                    <a:pt x="709" y="21600"/>
                  </a:lnTo>
                  <a:cubicBezTo>
                    <a:pt x="287" y="21600"/>
                    <a:pt x="0" y="18153"/>
                    <a:pt x="0" y="12903"/>
                  </a:cubicBezTo>
                  <a:lnTo>
                    <a:pt x="0" y="9100"/>
                  </a:lnTo>
                  <a:cubicBezTo>
                    <a:pt x="0" y="3850"/>
                    <a:pt x="287" y="0"/>
                    <a:pt x="709" y="0"/>
                  </a:cubicBezTo>
                  <a:lnTo>
                    <a:pt x="21178" y="0"/>
                  </a:lnTo>
                  <a:cubicBezTo>
                    <a:pt x="21600" y="0"/>
                    <a:pt x="21532" y="3850"/>
                    <a:pt x="21532" y="9100"/>
                  </a:cubicBezTo>
                  <a:cubicBezTo>
                    <a:pt x="21532" y="9100"/>
                    <a:pt x="21532" y="12903"/>
                    <a:pt x="21532" y="12903"/>
                  </a:cubicBezTo>
                  <a:close/>
                  <a:moveTo>
                    <a:pt x="21532" y="12903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0" name="AutoShape 20">
              <a:extLst>
                <a:ext uri="{FF2B5EF4-FFF2-40B4-BE49-F238E27FC236}">
                  <a16:creationId xmlns:a16="http://schemas.microsoft.com/office/drawing/2014/main" id="{0630849F-6B8C-0BF8-6D68-1731A98ECC25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7" y="1539"/>
              <a:ext cx="607" cy="42"/>
            </a:xfrm>
            <a:custGeom>
              <a:avLst/>
              <a:gdLst>
                <a:gd name="T0" fmla="*/ 0 w 21536"/>
                <a:gd name="T1" fmla="*/ 0 h 21600"/>
                <a:gd name="T2" fmla="*/ 0 w 21536"/>
                <a:gd name="T3" fmla="*/ 0 h 21600"/>
                <a:gd name="T4" fmla="*/ 0 w 21536"/>
                <a:gd name="T5" fmla="*/ 0 h 21600"/>
                <a:gd name="T6" fmla="*/ 0 w 21536"/>
                <a:gd name="T7" fmla="*/ 0 h 21600"/>
                <a:gd name="T8" fmla="*/ 0 w 21536"/>
                <a:gd name="T9" fmla="*/ 0 h 21600"/>
                <a:gd name="T10" fmla="*/ 0 w 21536"/>
                <a:gd name="T11" fmla="*/ 0 h 21600"/>
                <a:gd name="T12" fmla="*/ 0 w 21536"/>
                <a:gd name="T13" fmla="*/ 0 h 21600"/>
                <a:gd name="T14" fmla="*/ 0 w 21536"/>
                <a:gd name="T15" fmla="*/ 0 h 21600"/>
                <a:gd name="T16" fmla="*/ 0 w 21536"/>
                <a:gd name="T17" fmla="*/ 0 h 21600"/>
                <a:gd name="T18" fmla="*/ 0 w 21536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536" h="21600">
                  <a:moveTo>
                    <a:pt x="21532" y="12042"/>
                  </a:moveTo>
                  <a:cubicBezTo>
                    <a:pt x="21532" y="17293"/>
                    <a:pt x="21600" y="21600"/>
                    <a:pt x="21178" y="21600"/>
                  </a:cubicBezTo>
                  <a:lnTo>
                    <a:pt x="709" y="21600"/>
                  </a:lnTo>
                  <a:cubicBezTo>
                    <a:pt x="287" y="21600"/>
                    <a:pt x="0" y="17293"/>
                    <a:pt x="0" y="12042"/>
                  </a:cubicBezTo>
                  <a:lnTo>
                    <a:pt x="0" y="8241"/>
                  </a:lnTo>
                  <a:cubicBezTo>
                    <a:pt x="0" y="2991"/>
                    <a:pt x="287" y="0"/>
                    <a:pt x="709" y="0"/>
                  </a:cubicBezTo>
                  <a:lnTo>
                    <a:pt x="21178" y="0"/>
                  </a:lnTo>
                  <a:cubicBezTo>
                    <a:pt x="21600" y="0"/>
                    <a:pt x="21532" y="2991"/>
                    <a:pt x="21532" y="8241"/>
                  </a:cubicBezTo>
                  <a:cubicBezTo>
                    <a:pt x="21532" y="8241"/>
                    <a:pt x="21532" y="12042"/>
                    <a:pt x="21532" y="12042"/>
                  </a:cubicBezTo>
                  <a:close/>
                  <a:moveTo>
                    <a:pt x="21532" y="12042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1" name="AutoShape 21">
              <a:extLst>
                <a:ext uri="{FF2B5EF4-FFF2-40B4-BE49-F238E27FC236}">
                  <a16:creationId xmlns:a16="http://schemas.microsoft.com/office/drawing/2014/main" id="{E1A82596-77B0-2E2D-7B96-6B0B26B31CB9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7" y="1615"/>
              <a:ext cx="607" cy="43"/>
            </a:xfrm>
            <a:custGeom>
              <a:avLst/>
              <a:gdLst>
                <a:gd name="T0" fmla="*/ 0 w 21536"/>
                <a:gd name="T1" fmla="*/ 0 h 21600"/>
                <a:gd name="T2" fmla="*/ 0 w 21536"/>
                <a:gd name="T3" fmla="*/ 0 h 21600"/>
                <a:gd name="T4" fmla="*/ 0 w 21536"/>
                <a:gd name="T5" fmla="*/ 0 h 21600"/>
                <a:gd name="T6" fmla="*/ 0 w 21536"/>
                <a:gd name="T7" fmla="*/ 0 h 21600"/>
                <a:gd name="T8" fmla="*/ 0 w 21536"/>
                <a:gd name="T9" fmla="*/ 0 h 21600"/>
                <a:gd name="T10" fmla="*/ 0 w 21536"/>
                <a:gd name="T11" fmla="*/ 0 h 21600"/>
                <a:gd name="T12" fmla="*/ 0 w 21536"/>
                <a:gd name="T13" fmla="*/ 0 h 21600"/>
                <a:gd name="T14" fmla="*/ 0 w 21536"/>
                <a:gd name="T15" fmla="*/ 0 h 21600"/>
                <a:gd name="T16" fmla="*/ 0 w 21536"/>
                <a:gd name="T17" fmla="*/ 0 h 21600"/>
                <a:gd name="T18" fmla="*/ 0 w 21536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536" h="21600">
                  <a:moveTo>
                    <a:pt x="21532" y="11184"/>
                  </a:moveTo>
                  <a:cubicBezTo>
                    <a:pt x="21532" y="16434"/>
                    <a:pt x="21600" y="21600"/>
                    <a:pt x="21178" y="21600"/>
                  </a:cubicBezTo>
                  <a:lnTo>
                    <a:pt x="709" y="21600"/>
                  </a:lnTo>
                  <a:cubicBezTo>
                    <a:pt x="287" y="21600"/>
                    <a:pt x="0" y="16434"/>
                    <a:pt x="0" y="11184"/>
                  </a:cubicBezTo>
                  <a:lnTo>
                    <a:pt x="0" y="7383"/>
                  </a:lnTo>
                  <a:cubicBezTo>
                    <a:pt x="0" y="2133"/>
                    <a:pt x="287" y="0"/>
                    <a:pt x="709" y="0"/>
                  </a:cubicBezTo>
                  <a:lnTo>
                    <a:pt x="21178" y="0"/>
                  </a:lnTo>
                  <a:cubicBezTo>
                    <a:pt x="21600" y="0"/>
                    <a:pt x="21532" y="2133"/>
                    <a:pt x="21532" y="7383"/>
                  </a:cubicBezTo>
                  <a:cubicBezTo>
                    <a:pt x="21532" y="7383"/>
                    <a:pt x="21532" y="11184"/>
                    <a:pt x="21532" y="11184"/>
                  </a:cubicBezTo>
                  <a:close/>
                  <a:moveTo>
                    <a:pt x="21532" y="11184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2" name="AutoShape 22">
              <a:extLst>
                <a:ext uri="{FF2B5EF4-FFF2-40B4-BE49-F238E27FC236}">
                  <a16:creationId xmlns:a16="http://schemas.microsoft.com/office/drawing/2014/main" id="{37D7D3EE-21C2-9341-A8AB-82B2F87C5F04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7" y="1684"/>
              <a:ext cx="607" cy="51"/>
            </a:xfrm>
            <a:custGeom>
              <a:avLst/>
              <a:gdLst>
                <a:gd name="T0" fmla="*/ 0 w 21536"/>
                <a:gd name="T1" fmla="*/ 0 h 21600"/>
                <a:gd name="T2" fmla="*/ 0 w 21536"/>
                <a:gd name="T3" fmla="*/ 0 h 21600"/>
                <a:gd name="T4" fmla="*/ 0 w 21536"/>
                <a:gd name="T5" fmla="*/ 0 h 21600"/>
                <a:gd name="T6" fmla="*/ 0 w 21536"/>
                <a:gd name="T7" fmla="*/ 0 h 21600"/>
                <a:gd name="T8" fmla="*/ 0 w 21536"/>
                <a:gd name="T9" fmla="*/ 0 h 21600"/>
                <a:gd name="T10" fmla="*/ 0 w 21536"/>
                <a:gd name="T11" fmla="*/ 0 h 21600"/>
                <a:gd name="T12" fmla="*/ 0 w 21536"/>
                <a:gd name="T13" fmla="*/ 0 h 21600"/>
                <a:gd name="T14" fmla="*/ 0 w 21536"/>
                <a:gd name="T15" fmla="*/ 0 h 21600"/>
                <a:gd name="T16" fmla="*/ 0 w 21536"/>
                <a:gd name="T17" fmla="*/ 0 h 21600"/>
                <a:gd name="T18" fmla="*/ 0 w 21536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536" h="21600">
                  <a:moveTo>
                    <a:pt x="21532" y="12204"/>
                  </a:moveTo>
                  <a:cubicBezTo>
                    <a:pt x="21532" y="16580"/>
                    <a:pt x="21600" y="21600"/>
                    <a:pt x="21178" y="21600"/>
                  </a:cubicBezTo>
                  <a:lnTo>
                    <a:pt x="709" y="21600"/>
                  </a:lnTo>
                  <a:cubicBezTo>
                    <a:pt x="287" y="21600"/>
                    <a:pt x="0" y="16580"/>
                    <a:pt x="0" y="12204"/>
                  </a:cubicBezTo>
                  <a:lnTo>
                    <a:pt x="0" y="9035"/>
                  </a:lnTo>
                  <a:cubicBezTo>
                    <a:pt x="0" y="4662"/>
                    <a:pt x="287" y="0"/>
                    <a:pt x="709" y="0"/>
                  </a:cubicBezTo>
                  <a:lnTo>
                    <a:pt x="21178" y="0"/>
                  </a:lnTo>
                  <a:cubicBezTo>
                    <a:pt x="21600" y="0"/>
                    <a:pt x="21532" y="4662"/>
                    <a:pt x="21532" y="9035"/>
                  </a:cubicBezTo>
                  <a:cubicBezTo>
                    <a:pt x="21532" y="9035"/>
                    <a:pt x="21532" y="12204"/>
                    <a:pt x="21532" y="12204"/>
                  </a:cubicBezTo>
                  <a:close/>
                  <a:moveTo>
                    <a:pt x="21532" y="12204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3" name="AutoShape 23">
              <a:extLst>
                <a:ext uri="{FF2B5EF4-FFF2-40B4-BE49-F238E27FC236}">
                  <a16:creationId xmlns:a16="http://schemas.microsoft.com/office/drawing/2014/main" id="{69248D0A-A9F7-FB5E-2099-F9C7961F1012}"/>
                </a:ext>
              </a:extLst>
            </p:cNvPr>
            <p:cNvSpPr>
              <a:spLocks/>
            </p:cNvSpPr>
            <p:nvPr/>
          </p:nvSpPr>
          <p:spPr bwMode="auto">
            <a:xfrm>
              <a:off x="2067" y="1761"/>
              <a:ext cx="325" cy="43"/>
            </a:xfrm>
            <a:custGeom>
              <a:avLst/>
              <a:gdLst>
                <a:gd name="T0" fmla="*/ 0 w 21563"/>
                <a:gd name="T1" fmla="*/ 0 h 21600"/>
                <a:gd name="T2" fmla="*/ 0 w 21563"/>
                <a:gd name="T3" fmla="*/ 0 h 21600"/>
                <a:gd name="T4" fmla="*/ 0 w 21563"/>
                <a:gd name="T5" fmla="*/ 0 h 21600"/>
                <a:gd name="T6" fmla="*/ 0 w 21563"/>
                <a:gd name="T7" fmla="*/ 0 h 21600"/>
                <a:gd name="T8" fmla="*/ 0 w 21563"/>
                <a:gd name="T9" fmla="*/ 0 h 21600"/>
                <a:gd name="T10" fmla="*/ 0 w 21563"/>
                <a:gd name="T11" fmla="*/ 0 h 21600"/>
                <a:gd name="T12" fmla="*/ 0 w 21563"/>
                <a:gd name="T13" fmla="*/ 0 h 21600"/>
                <a:gd name="T14" fmla="*/ 0 w 21563"/>
                <a:gd name="T15" fmla="*/ 0 h 21600"/>
                <a:gd name="T16" fmla="*/ 0 w 21563"/>
                <a:gd name="T17" fmla="*/ 0 h 21600"/>
                <a:gd name="T18" fmla="*/ 0 w 21563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563" h="21600">
                  <a:moveTo>
                    <a:pt x="21563" y="13787"/>
                  </a:moveTo>
                  <a:cubicBezTo>
                    <a:pt x="21563" y="19037"/>
                    <a:pt x="21600" y="21600"/>
                    <a:pt x="20811" y="21600"/>
                  </a:cubicBezTo>
                  <a:lnTo>
                    <a:pt x="1326" y="21600"/>
                  </a:lnTo>
                  <a:cubicBezTo>
                    <a:pt x="538" y="21600"/>
                    <a:pt x="0" y="19037"/>
                    <a:pt x="0" y="13787"/>
                  </a:cubicBezTo>
                  <a:lnTo>
                    <a:pt x="0" y="9984"/>
                  </a:lnTo>
                  <a:cubicBezTo>
                    <a:pt x="0" y="4733"/>
                    <a:pt x="538" y="0"/>
                    <a:pt x="1326" y="0"/>
                  </a:cubicBezTo>
                  <a:lnTo>
                    <a:pt x="20811" y="0"/>
                  </a:lnTo>
                  <a:cubicBezTo>
                    <a:pt x="21600" y="0"/>
                    <a:pt x="21563" y="4733"/>
                    <a:pt x="21563" y="9984"/>
                  </a:cubicBezTo>
                  <a:cubicBezTo>
                    <a:pt x="21563" y="9984"/>
                    <a:pt x="21563" y="13787"/>
                    <a:pt x="21563" y="13787"/>
                  </a:cubicBezTo>
                  <a:close/>
                  <a:moveTo>
                    <a:pt x="21563" y="13787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4" name="AutoShape 24">
              <a:extLst>
                <a:ext uri="{FF2B5EF4-FFF2-40B4-BE49-F238E27FC236}">
                  <a16:creationId xmlns:a16="http://schemas.microsoft.com/office/drawing/2014/main" id="{00542867-7E6A-1200-1B6F-4384129DFB57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" y="1462"/>
              <a:ext cx="615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903"/>
                  </a:moveTo>
                  <a:cubicBezTo>
                    <a:pt x="21600" y="18153"/>
                    <a:pt x="21453" y="21600"/>
                    <a:pt x="21036" y="21600"/>
                  </a:cubicBezTo>
                  <a:lnTo>
                    <a:pt x="788" y="21600"/>
                  </a:lnTo>
                  <a:cubicBezTo>
                    <a:pt x="371" y="21600"/>
                    <a:pt x="0" y="18153"/>
                    <a:pt x="0" y="12903"/>
                  </a:cubicBezTo>
                  <a:lnTo>
                    <a:pt x="0" y="9100"/>
                  </a:lnTo>
                  <a:cubicBezTo>
                    <a:pt x="0" y="3850"/>
                    <a:pt x="371" y="0"/>
                    <a:pt x="788" y="0"/>
                  </a:cubicBezTo>
                  <a:lnTo>
                    <a:pt x="21036" y="0"/>
                  </a:lnTo>
                  <a:cubicBezTo>
                    <a:pt x="21453" y="0"/>
                    <a:pt x="21600" y="3850"/>
                    <a:pt x="21600" y="9100"/>
                  </a:cubicBezTo>
                  <a:cubicBezTo>
                    <a:pt x="21600" y="9100"/>
                    <a:pt x="21600" y="12903"/>
                    <a:pt x="21600" y="12903"/>
                  </a:cubicBezTo>
                  <a:close/>
                  <a:moveTo>
                    <a:pt x="21600" y="12903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5" name="AutoShape 25">
              <a:extLst>
                <a:ext uri="{FF2B5EF4-FFF2-40B4-BE49-F238E27FC236}">
                  <a16:creationId xmlns:a16="http://schemas.microsoft.com/office/drawing/2014/main" id="{95318F03-1D32-31EB-7F9F-71FED7451FA4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" y="1539"/>
              <a:ext cx="615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042"/>
                  </a:moveTo>
                  <a:cubicBezTo>
                    <a:pt x="21600" y="17293"/>
                    <a:pt x="21453" y="21600"/>
                    <a:pt x="21036" y="21600"/>
                  </a:cubicBezTo>
                  <a:lnTo>
                    <a:pt x="788" y="21600"/>
                  </a:lnTo>
                  <a:cubicBezTo>
                    <a:pt x="371" y="21600"/>
                    <a:pt x="0" y="17293"/>
                    <a:pt x="0" y="12042"/>
                  </a:cubicBezTo>
                  <a:lnTo>
                    <a:pt x="0" y="8241"/>
                  </a:lnTo>
                  <a:cubicBezTo>
                    <a:pt x="0" y="2991"/>
                    <a:pt x="371" y="0"/>
                    <a:pt x="788" y="0"/>
                  </a:cubicBezTo>
                  <a:lnTo>
                    <a:pt x="21036" y="0"/>
                  </a:lnTo>
                  <a:cubicBezTo>
                    <a:pt x="21453" y="0"/>
                    <a:pt x="21600" y="2991"/>
                    <a:pt x="21600" y="8241"/>
                  </a:cubicBezTo>
                  <a:cubicBezTo>
                    <a:pt x="21600" y="8241"/>
                    <a:pt x="21600" y="12042"/>
                    <a:pt x="21600" y="12042"/>
                  </a:cubicBezTo>
                  <a:close/>
                  <a:moveTo>
                    <a:pt x="21600" y="12042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6" name="AutoShape 26">
              <a:extLst>
                <a:ext uri="{FF2B5EF4-FFF2-40B4-BE49-F238E27FC236}">
                  <a16:creationId xmlns:a16="http://schemas.microsoft.com/office/drawing/2014/main" id="{34B12313-6C2C-6723-82A4-8AA344BFBB18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" y="1615"/>
              <a:ext cx="615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184"/>
                  </a:moveTo>
                  <a:cubicBezTo>
                    <a:pt x="21600" y="16434"/>
                    <a:pt x="21453" y="21600"/>
                    <a:pt x="21036" y="21600"/>
                  </a:cubicBezTo>
                  <a:lnTo>
                    <a:pt x="788" y="21600"/>
                  </a:lnTo>
                  <a:cubicBezTo>
                    <a:pt x="371" y="21600"/>
                    <a:pt x="0" y="16434"/>
                    <a:pt x="0" y="11184"/>
                  </a:cubicBezTo>
                  <a:lnTo>
                    <a:pt x="0" y="7383"/>
                  </a:lnTo>
                  <a:cubicBezTo>
                    <a:pt x="0" y="2133"/>
                    <a:pt x="371" y="0"/>
                    <a:pt x="788" y="0"/>
                  </a:cubicBezTo>
                  <a:lnTo>
                    <a:pt x="21036" y="0"/>
                  </a:lnTo>
                  <a:cubicBezTo>
                    <a:pt x="21453" y="0"/>
                    <a:pt x="21600" y="2133"/>
                    <a:pt x="21600" y="7383"/>
                  </a:cubicBezTo>
                  <a:cubicBezTo>
                    <a:pt x="21600" y="7383"/>
                    <a:pt x="21600" y="11184"/>
                    <a:pt x="21600" y="11184"/>
                  </a:cubicBezTo>
                  <a:close/>
                  <a:moveTo>
                    <a:pt x="21600" y="11184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7" name="AutoShape 27">
              <a:extLst>
                <a:ext uri="{FF2B5EF4-FFF2-40B4-BE49-F238E27FC236}">
                  <a16:creationId xmlns:a16="http://schemas.microsoft.com/office/drawing/2014/main" id="{83412E10-6FBD-5881-76BE-F9C4786DDC55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" y="1684"/>
              <a:ext cx="615" cy="5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204"/>
                  </a:moveTo>
                  <a:cubicBezTo>
                    <a:pt x="21600" y="16580"/>
                    <a:pt x="21453" y="21600"/>
                    <a:pt x="21036" y="21600"/>
                  </a:cubicBezTo>
                  <a:lnTo>
                    <a:pt x="788" y="21600"/>
                  </a:lnTo>
                  <a:cubicBezTo>
                    <a:pt x="371" y="21600"/>
                    <a:pt x="0" y="16580"/>
                    <a:pt x="0" y="12204"/>
                  </a:cubicBezTo>
                  <a:lnTo>
                    <a:pt x="0" y="9035"/>
                  </a:lnTo>
                  <a:cubicBezTo>
                    <a:pt x="0" y="4662"/>
                    <a:pt x="371" y="0"/>
                    <a:pt x="788" y="0"/>
                  </a:cubicBezTo>
                  <a:lnTo>
                    <a:pt x="21036" y="0"/>
                  </a:lnTo>
                  <a:cubicBezTo>
                    <a:pt x="21453" y="0"/>
                    <a:pt x="21600" y="4662"/>
                    <a:pt x="21600" y="9035"/>
                  </a:cubicBezTo>
                  <a:cubicBezTo>
                    <a:pt x="21600" y="9035"/>
                    <a:pt x="21600" y="12204"/>
                    <a:pt x="21600" y="12204"/>
                  </a:cubicBezTo>
                  <a:close/>
                  <a:moveTo>
                    <a:pt x="21600" y="12204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38" name="AutoShape 28">
              <a:extLst>
                <a:ext uri="{FF2B5EF4-FFF2-40B4-BE49-F238E27FC236}">
                  <a16:creationId xmlns:a16="http://schemas.microsoft.com/office/drawing/2014/main" id="{272F70E4-CE37-1F52-5413-83B0677E25F0}"/>
                </a:ext>
              </a:extLst>
            </p:cNvPr>
            <p:cNvSpPr>
              <a:spLocks/>
            </p:cNvSpPr>
            <p:nvPr/>
          </p:nvSpPr>
          <p:spPr bwMode="auto">
            <a:xfrm>
              <a:off x="666" y="1761"/>
              <a:ext cx="333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3787"/>
                  </a:moveTo>
                  <a:cubicBezTo>
                    <a:pt x="21600" y="19037"/>
                    <a:pt x="21242" y="21600"/>
                    <a:pt x="20473" y="21600"/>
                  </a:cubicBezTo>
                  <a:lnTo>
                    <a:pt x="1454" y="21600"/>
                  </a:lnTo>
                  <a:cubicBezTo>
                    <a:pt x="684" y="21600"/>
                    <a:pt x="0" y="19037"/>
                    <a:pt x="0" y="13787"/>
                  </a:cubicBezTo>
                  <a:lnTo>
                    <a:pt x="0" y="9984"/>
                  </a:lnTo>
                  <a:cubicBezTo>
                    <a:pt x="0" y="4733"/>
                    <a:pt x="684" y="0"/>
                    <a:pt x="1454" y="0"/>
                  </a:cubicBezTo>
                  <a:lnTo>
                    <a:pt x="20473" y="0"/>
                  </a:lnTo>
                  <a:cubicBezTo>
                    <a:pt x="21242" y="0"/>
                    <a:pt x="21600" y="4733"/>
                    <a:pt x="21600" y="9984"/>
                  </a:cubicBezTo>
                  <a:cubicBezTo>
                    <a:pt x="21600" y="9984"/>
                    <a:pt x="21600" y="13787"/>
                    <a:pt x="21600" y="13787"/>
                  </a:cubicBezTo>
                  <a:close/>
                  <a:moveTo>
                    <a:pt x="21600" y="13787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39" name="Group 54">
            <a:extLst>
              <a:ext uri="{FF2B5EF4-FFF2-40B4-BE49-F238E27FC236}">
                <a16:creationId xmlns:a16="http://schemas.microsoft.com/office/drawing/2014/main" id="{2D17E879-43FF-A123-C0BC-57A6566E9D1C}"/>
              </a:ext>
            </a:extLst>
          </p:cNvPr>
          <p:cNvGrpSpPr>
            <a:grpSpLocks/>
          </p:cNvGrpSpPr>
          <p:nvPr/>
        </p:nvGrpSpPr>
        <p:grpSpPr bwMode="auto">
          <a:xfrm>
            <a:off x="13905275" y="6570023"/>
            <a:ext cx="5121275" cy="2917825"/>
            <a:chOff x="0" y="0"/>
            <a:chExt cx="3226" cy="1838"/>
          </a:xfrm>
        </p:grpSpPr>
        <p:sp>
          <p:nvSpPr>
            <p:cNvPr id="40" name="AutoShape 30">
              <a:extLst>
                <a:ext uri="{FF2B5EF4-FFF2-40B4-BE49-F238E27FC236}">
                  <a16:creationId xmlns:a16="http://schemas.microsoft.com/office/drawing/2014/main" id="{D839C5A7-08B0-4CE9-10F5-1DD708D14BB2}"/>
                </a:ext>
              </a:extLst>
            </p:cNvPr>
            <p:cNvSpPr>
              <a:spLocks/>
            </p:cNvSpPr>
            <p:nvPr/>
          </p:nvSpPr>
          <p:spPr bwMode="auto">
            <a:xfrm>
              <a:off x="307" y="0"/>
              <a:ext cx="2580" cy="1710"/>
            </a:xfrm>
            <a:custGeom>
              <a:avLst/>
              <a:gdLst>
                <a:gd name="T0" fmla="*/ 4 w 21600"/>
                <a:gd name="T1" fmla="*/ 1 h 21600"/>
                <a:gd name="T2" fmla="*/ 0 w 21600"/>
                <a:gd name="T3" fmla="*/ 1 h 21600"/>
                <a:gd name="T4" fmla="*/ 0 w 21600"/>
                <a:gd name="T5" fmla="*/ 0 h 21600"/>
                <a:gd name="T6" fmla="*/ 0 w 21600"/>
                <a:gd name="T7" fmla="*/ 0 h 21600"/>
                <a:gd name="T8" fmla="*/ 4 w 21600"/>
                <a:gd name="T9" fmla="*/ 0 h 21600"/>
                <a:gd name="T10" fmla="*/ 4 w 21600"/>
                <a:gd name="T11" fmla="*/ 0 h 21600"/>
                <a:gd name="T12" fmla="*/ 4 w 21600"/>
                <a:gd name="T13" fmla="*/ 1 h 21600"/>
                <a:gd name="T14" fmla="*/ 4 w 21600"/>
                <a:gd name="T15" fmla="*/ 1 h 2160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0" y="21600"/>
                  </a:lnTo>
                  <a:lnTo>
                    <a:pt x="0" y="684"/>
                  </a:lnTo>
                  <a:cubicBezTo>
                    <a:pt x="0" y="249"/>
                    <a:pt x="285" y="0"/>
                    <a:pt x="573" y="0"/>
                  </a:cubicBezTo>
                  <a:lnTo>
                    <a:pt x="21172" y="0"/>
                  </a:lnTo>
                  <a:cubicBezTo>
                    <a:pt x="21460" y="0"/>
                    <a:pt x="21600" y="249"/>
                    <a:pt x="21600" y="684"/>
                  </a:cubicBezTo>
                  <a:cubicBezTo>
                    <a:pt x="21600" y="684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1" name="AutoShape 31">
              <a:extLst>
                <a:ext uri="{FF2B5EF4-FFF2-40B4-BE49-F238E27FC236}">
                  <a16:creationId xmlns:a16="http://schemas.microsoft.com/office/drawing/2014/main" id="{E70E0C19-1E80-B48A-3C40-584E15CA404D}"/>
                </a:ext>
              </a:extLst>
            </p:cNvPr>
            <p:cNvSpPr>
              <a:spLocks/>
            </p:cNvSpPr>
            <p:nvPr/>
          </p:nvSpPr>
          <p:spPr bwMode="auto">
            <a:xfrm>
              <a:off x="410" y="119"/>
              <a:ext cx="2392" cy="1462"/>
            </a:xfrm>
            <a:custGeom>
              <a:avLst/>
              <a:gdLst>
                <a:gd name="T0" fmla="*/ 3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3 w 21600"/>
                <a:gd name="T7" fmla="*/ 0 h 21600"/>
                <a:gd name="T8" fmla="*/ 3 w 21600"/>
                <a:gd name="T9" fmla="*/ 0 h 21600"/>
                <a:gd name="T10" fmla="*/ 3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2" name="AutoShape 32">
              <a:extLst>
                <a:ext uri="{FF2B5EF4-FFF2-40B4-BE49-F238E27FC236}">
                  <a16:creationId xmlns:a16="http://schemas.microsoft.com/office/drawing/2014/main" id="{6D2FFA46-6BBB-B372-F516-4C7C3E68744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684"/>
              <a:ext cx="3226" cy="154"/>
            </a:xfrm>
            <a:custGeom>
              <a:avLst/>
              <a:gdLst>
                <a:gd name="T0" fmla="*/ 11 w 21600"/>
                <a:gd name="T1" fmla="*/ 0 h 21600"/>
                <a:gd name="T2" fmla="*/ 11 w 21600"/>
                <a:gd name="T3" fmla="*/ 0 h 21600"/>
                <a:gd name="T4" fmla="*/ 11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10 w 21600"/>
                <a:gd name="T17" fmla="*/ 0 h 21600"/>
                <a:gd name="T18" fmla="*/ 11 w 21600"/>
                <a:gd name="T19" fmla="*/ 0 h 21600"/>
                <a:gd name="T20" fmla="*/ 11 w 21600"/>
                <a:gd name="T21" fmla="*/ 0 h 21600"/>
                <a:gd name="T22" fmla="*/ 11 w 21600"/>
                <a:gd name="T23" fmla="*/ 0 h 21600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21600" h="21600">
                  <a:moveTo>
                    <a:pt x="21566" y="13200"/>
                  </a:moveTo>
                  <a:lnTo>
                    <a:pt x="21566" y="3064"/>
                  </a:lnTo>
                  <a:cubicBezTo>
                    <a:pt x="21566" y="649"/>
                    <a:pt x="21507" y="0"/>
                    <a:pt x="21391" y="0"/>
                  </a:cubicBezTo>
                  <a:lnTo>
                    <a:pt x="223" y="0"/>
                  </a:lnTo>
                  <a:cubicBezTo>
                    <a:pt x="108" y="0"/>
                    <a:pt x="0" y="649"/>
                    <a:pt x="0" y="3064"/>
                  </a:cubicBezTo>
                  <a:lnTo>
                    <a:pt x="0" y="13200"/>
                  </a:lnTo>
                  <a:lnTo>
                    <a:pt x="15" y="13200"/>
                  </a:lnTo>
                  <a:cubicBezTo>
                    <a:pt x="15" y="13200"/>
                    <a:pt x="536" y="21600"/>
                    <a:pt x="849" y="21600"/>
                  </a:cubicBezTo>
                  <a:lnTo>
                    <a:pt x="20766" y="21600"/>
                  </a:lnTo>
                  <a:cubicBezTo>
                    <a:pt x="21079" y="21600"/>
                    <a:pt x="21600" y="13200"/>
                    <a:pt x="21600" y="13200"/>
                  </a:cubicBezTo>
                  <a:cubicBezTo>
                    <a:pt x="21600" y="13200"/>
                    <a:pt x="21566" y="13200"/>
                    <a:pt x="21566" y="13200"/>
                  </a:cubicBezTo>
                  <a:close/>
                  <a:moveTo>
                    <a:pt x="21566" y="13200"/>
                  </a:moveTo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3" name="AutoShape 33">
              <a:extLst>
                <a:ext uri="{FF2B5EF4-FFF2-40B4-BE49-F238E27FC236}">
                  <a16:creationId xmlns:a16="http://schemas.microsoft.com/office/drawing/2014/main" id="{7BD3868E-F897-3BB8-5FF9-1011EA9D9211}"/>
                </a:ext>
              </a:extLst>
            </p:cNvPr>
            <p:cNvSpPr>
              <a:spLocks/>
            </p:cNvSpPr>
            <p:nvPr/>
          </p:nvSpPr>
          <p:spPr bwMode="auto">
            <a:xfrm>
              <a:off x="1290" y="1684"/>
              <a:ext cx="654" cy="5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0057" y="21600"/>
                  </a:moveTo>
                  <a:lnTo>
                    <a:pt x="1543" y="21600"/>
                  </a:lnTo>
                  <a:cubicBezTo>
                    <a:pt x="0" y="21600"/>
                    <a:pt x="0" y="0"/>
                    <a:pt x="0" y="0"/>
                  </a:cubicBezTo>
                  <a:lnTo>
                    <a:pt x="21600" y="0"/>
                  </a:lnTo>
                  <a:cubicBezTo>
                    <a:pt x="21600" y="0"/>
                    <a:pt x="21600" y="21600"/>
                    <a:pt x="20057" y="21600"/>
                  </a:cubicBezTo>
                  <a:close/>
                  <a:moveTo>
                    <a:pt x="20057" y="21600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4" name="AutoShape 34">
              <a:extLst>
                <a:ext uri="{FF2B5EF4-FFF2-40B4-BE49-F238E27FC236}">
                  <a16:creationId xmlns:a16="http://schemas.microsoft.com/office/drawing/2014/main" id="{B3886225-1285-002C-DE53-832FC93F09A5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" y="213"/>
              <a:ext cx="479" cy="15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6121"/>
                  </a:moveTo>
                  <a:cubicBezTo>
                    <a:pt x="21600" y="19045"/>
                    <a:pt x="20964" y="21600"/>
                    <a:pt x="20023" y="21600"/>
                  </a:cubicBezTo>
                  <a:lnTo>
                    <a:pt x="1862" y="21600"/>
                  </a:lnTo>
                  <a:cubicBezTo>
                    <a:pt x="921" y="21600"/>
                    <a:pt x="0" y="19045"/>
                    <a:pt x="0" y="16121"/>
                  </a:cubicBezTo>
                  <a:lnTo>
                    <a:pt x="0" y="5527"/>
                  </a:lnTo>
                  <a:cubicBezTo>
                    <a:pt x="0" y="2603"/>
                    <a:pt x="921" y="0"/>
                    <a:pt x="1862" y="0"/>
                  </a:cubicBezTo>
                  <a:lnTo>
                    <a:pt x="20023" y="0"/>
                  </a:lnTo>
                  <a:cubicBezTo>
                    <a:pt x="20964" y="0"/>
                    <a:pt x="21600" y="2603"/>
                    <a:pt x="21600" y="5527"/>
                  </a:cubicBezTo>
                  <a:cubicBezTo>
                    <a:pt x="21600" y="5527"/>
                    <a:pt x="21600" y="16121"/>
                    <a:pt x="21600" y="16121"/>
                  </a:cubicBezTo>
                  <a:close/>
                  <a:moveTo>
                    <a:pt x="21600" y="16121"/>
                  </a:moveTo>
                </a:path>
              </a:pathLst>
            </a:custGeom>
            <a:solidFill>
              <a:srgbClr val="FF442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5" name="AutoShape 35">
              <a:extLst>
                <a:ext uri="{FF2B5EF4-FFF2-40B4-BE49-F238E27FC236}">
                  <a16:creationId xmlns:a16="http://schemas.microsoft.com/office/drawing/2014/main" id="{6CE4E354-0B81-3166-E201-3FD53D9A13D4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" y="418"/>
              <a:ext cx="1435" cy="42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9693"/>
                  </a:moveTo>
                  <a:cubicBezTo>
                    <a:pt x="21600" y="20746"/>
                    <a:pt x="21346" y="21600"/>
                    <a:pt x="21032" y="21600"/>
                  </a:cubicBezTo>
                  <a:lnTo>
                    <a:pt x="568" y="21600"/>
                  </a:lnTo>
                  <a:cubicBezTo>
                    <a:pt x="254" y="21600"/>
                    <a:pt x="0" y="20746"/>
                    <a:pt x="0" y="19693"/>
                  </a:cubicBezTo>
                  <a:lnTo>
                    <a:pt x="0" y="1907"/>
                  </a:lnTo>
                  <a:cubicBezTo>
                    <a:pt x="0" y="854"/>
                    <a:pt x="254" y="0"/>
                    <a:pt x="568" y="0"/>
                  </a:cubicBezTo>
                  <a:lnTo>
                    <a:pt x="21032" y="0"/>
                  </a:lnTo>
                  <a:cubicBezTo>
                    <a:pt x="21346" y="0"/>
                    <a:pt x="21600" y="854"/>
                    <a:pt x="21600" y="1907"/>
                  </a:cubicBezTo>
                  <a:cubicBezTo>
                    <a:pt x="21600" y="1907"/>
                    <a:pt x="21600" y="19693"/>
                    <a:pt x="21600" y="19693"/>
                  </a:cubicBezTo>
                  <a:close/>
                  <a:moveTo>
                    <a:pt x="21600" y="19693"/>
                  </a:moveTo>
                </a:path>
              </a:pathLst>
            </a:custGeom>
            <a:solidFill>
              <a:srgbClr val="46DDE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6" name="AutoShape 36">
              <a:extLst>
                <a:ext uri="{FF2B5EF4-FFF2-40B4-BE49-F238E27FC236}">
                  <a16:creationId xmlns:a16="http://schemas.microsoft.com/office/drawing/2014/main" id="{C568D706-3FA9-6671-EA3C-2C79D4999131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" y="880"/>
              <a:ext cx="444" cy="26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580"/>
                  </a:moveTo>
                  <a:cubicBezTo>
                    <a:pt x="21600" y="20277"/>
                    <a:pt x="20743" y="21600"/>
                    <a:pt x="19730" y="21600"/>
                  </a:cubicBezTo>
                  <a:lnTo>
                    <a:pt x="2005" y="21600"/>
                  </a:lnTo>
                  <a:cubicBezTo>
                    <a:pt x="992" y="21600"/>
                    <a:pt x="0" y="20277"/>
                    <a:pt x="0" y="18580"/>
                  </a:cubicBezTo>
                  <a:lnTo>
                    <a:pt x="0" y="3201"/>
                  </a:lnTo>
                  <a:cubicBezTo>
                    <a:pt x="0" y="1502"/>
                    <a:pt x="992" y="0"/>
                    <a:pt x="2005" y="0"/>
                  </a:cubicBezTo>
                  <a:lnTo>
                    <a:pt x="19730" y="0"/>
                  </a:lnTo>
                  <a:cubicBezTo>
                    <a:pt x="20743" y="0"/>
                    <a:pt x="21600" y="1502"/>
                    <a:pt x="21600" y="3201"/>
                  </a:cubicBezTo>
                  <a:cubicBezTo>
                    <a:pt x="21600" y="3201"/>
                    <a:pt x="21600" y="18580"/>
                    <a:pt x="21600" y="18580"/>
                  </a:cubicBezTo>
                  <a:close/>
                  <a:moveTo>
                    <a:pt x="21600" y="18580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7" name="AutoShape 37">
              <a:extLst>
                <a:ext uri="{FF2B5EF4-FFF2-40B4-BE49-F238E27FC236}">
                  <a16:creationId xmlns:a16="http://schemas.microsoft.com/office/drawing/2014/main" id="{977D7773-1D6F-345B-F46E-D428B44DCE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" y="880"/>
              <a:ext cx="435" cy="26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524"/>
                  </a:moveTo>
                  <a:cubicBezTo>
                    <a:pt x="21600" y="20223"/>
                    <a:pt x="20763" y="21600"/>
                    <a:pt x="19730" y="21600"/>
                  </a:cubicBezTo>
                  <a:lnTo>
                    <a:pt x="1870" y="21600"/>
                  </a:lnTo>
                  <a:cubicBezTo>
                    <a:pt x="837" y="21600"/>
                    <a:pt x="0" y="20223"/>
                    <a:pt x="0" y="18524"/>
                  </a:cubicBezTo>
                  <a:lnTo>
                    <a:pt x="0" y="3076"/>
                  </a:lnTo>
                  <a:cubicBezTo>
                    <a:pt x="0" y="1377"/>
                    <a:pt x="837" y="0"/>
                    <a:pt x="1870" y="0"/>
                  </a:cubicBezTo>
                  <a:lnTo>
                    <a:pt x="19730" y="0"/>
                  </a:lnTo>
                  <a:cubicBezTo>
                    <a:pt x="20763" y="0"/>
                    <a:pt x="21600" y="1377"/>
                    <a:pt x="21600" y="3076"/>
                  </a:cubicBezTo>
                  <a:cubicBezTo>
                    <a:pt x="21600" y="3076"/>
                    <a:pt x="21600" y="18524"/>
                    <a:pt x="21600" y="18524"/>
                  </a:cubicBezTo>
                  <a:close/>
                  <a:moveTo>
                    <a:pt x="21600" y="18524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8" name="AutoShape 38">
              <a:extLst>
                <a:ext uri="{FF2B5EF4-FFF2-40B4-BE49-F238E27FC236}">
                  <a16:creationId xmlns:a16="http://schemas.microsoft.com/office/drawing/2014/main" id="{3933BEC2-0EB1-1957-A877-1E26171D2BF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9" y="880"/>
              <a:ext cx="436" cy="26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524"/>
                  </a:moveTo>
                  <a:cubicBezTo>
                    <a:pt x="21600" y="20223"/>
                    <a:pt x="20763" y="21600"/>
                    <a:pt x="19731" y="21600"/>
                  </a:cubicBezTo>
                  <a:lnTo>
                    <a:pt x="1869" y="21600"/>
                  </a:lnTo>
                  <a:cubicBezTo>
                    <a:pt x="837" y="21600"/>
                    <a:pt x="0" y="20223"/>
                    <a:pt x="0" y="18524"/>
                  </a:cubicBezTo>
                  <a:lnTo>
                    <a:pt x="0" y="3076"/>
                  </a:lnTo>
                  <a:cubicBezTo>
                    <a:pt x="0" y="1377"/>
                    <a:pt x="837" y="0"/>
                    <a:pt x="1869" y="0"/>
                  </a:cubicBezTo>
                  <a:lnTo>
                    <a:pt x="19731" y="0"/>
                  </a:lnTo>
                  <a:cubicBezTo>
                    <a:pt x="20763" y="0"/>
                    <a:pt x="21600" y="1377"/>
                    <a:pt x="21600" y="3076"/>
                  </a:cubicBezTo>
                  <a:cubicBezTo>
                    <a:pt x="21600" y="3076"/>
                    <a:pt x="21600" y="18524"/>
                    <a:pt x="21600" y="18524"/>
                  </a:cubicBezTo>
                  <a:close/>
                  <a:moveTo>
                    <a:pt x="21600" y="18524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9" name="AutoShape 39">
              <a:extLst>
                <a:ext uri="{FF2B5EF4-FFF2-40B4-BE49-F238E27FC236}">
                  <a16:creationId xmlns:a16="http://schemas.microsoft.com/office/drawing/2014/main" id="{1C874EEA-9E32-8637-9E05-FE1F5CE1AF28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" y="1197"/>
              <a:ext cx="435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3716"/>
                  </a:moveTo>
                  <a:cubicBezTo>
                    <a:pt x="21600" y="19201"/>
                    <a:pt x="21388" y="21600"/>
                    <a:pt x="20970" y="21600"/>
                  </a:cubicBezTo>
                  <a:lnTo>
                    <a:pt x="672" y="21600"/>
                  </a:lnTo>
                  <a:cubicBezTo>
                    <a:pt x="254" y="21600"/>
                    <a:pt x="0" y="19201"/>
                    <a:pt x="0" y="13716"/>
                  </a:cubicBezTo>
                  <a:lnTo>
                    <a:pt x="0" y="9745"/>
                  </a:lnTo>
                  <a:cubicBezTo>
                    <a:pt x="0" y="4256"/>
                    <a:pt x="254" y="0"/>
                    <a:pt x="672" y="0"/>
                  </a:cubicBezTo>
                  <a:lnTo>
                    <a:pt x="20970" y="0"/>
                  </a:lnTo>
                  <a:cubicBezTo>
                    <a:pt x="21388" y="0"/>
                    <a:pt x="21600" y="4256"/>
                    <a:pt x="21600" y="9745"/>
                  </a:cubicBezTo>
                  <a:cubicBezTo>
                    <a:pt x="21600" y="9745"/>
                    <a:pt x="21600" y="13716"/>
                    <a:pt x="21600" y="13716"/>
                  </a:cubicBezTo>
                  <a:close/>
                  <a:moveTo>
                    <a:pt x="21600" y="13716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0" name="AutoShape 40">
              <a:extLst>
                <a:ext uri="{FF2B5EF4-FFF2-40B4-BE49-F238E27FC236}">
                  <a16:creationId xmlns:a16="http://schemas.microsoft.com/office/drawing/2014/main" id="{FCF95116-C6AC-0973-05CD-833C42B76631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" y="1256"/>
              <a:ext cx="435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517"/>
                  </a:moveTo>
                  <a:cubicBezTo>
                    <a:pt x="21600" y="16905"/>
                    <a:pt x="21388" y="21600"/>
                    <a:pt x="20970" y="21600"/>
                  </a:cubicBezTo>
                  <a:lnTo>
                    <a:pt x="672" y="21600"/>
                  </a:lnTo>
                  <a:cubicBezTo>
                    <a:pt x="254" y="21600"/>
                    <a:pt x="0" y="16905"/>
                    <a:pt x="0" y="12517"/>
                  </a:cubicBezTo>
                  <a:lnTo>
                    <a:pt x="0" y="9340"/>
                  </a:lnTo>
                  <a:cubicBezTo>
                    <a:pt x="0" y="4953"/>
                    <a:pt x="254" y="0"/>
                    <a:pt x="672" y="0"/>
                  </a:cubicBezTo>
                  <a:lnTo>
                    <a:pt x="20970" y="0"/>
                  </a:lnTo>
                  <a:cubicBezTo>
                    <a:pt x="21388" y="0"/>
                    <a:pt x="21600" y="4953"/>
                    <a:pt x="21600" y="9340"/>
                  </a:cubicBezTo>
                  <a:cubicBezTo>
                    <a:pt x="21600" y="9340"/>
                    <a:pt x="21600" y="12517"/>
                    <a:pt x="21600" y="12517"/>
                  </a:cubicBezTo>
                  <a:close/>
                  <a:moveTo>
                    <a:pt x="21600" y="12517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1" name="AutoShape 41">
              <a:extLst>
                <a:ext uri="{FF2B5EF4-FFF2-40B4-BE49-F238E27FC236}">
                  <a16:creationId xmlns:a16="http://schemas.microsoft.com/office/drawing/2014/main" id="{1CDF6E47-A19C-83D0-E96B-2B938BBB19DF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" y="1316"/>
              <a:ext cx="435" cy="5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718"/>
                  </a:moveTo>
                  <a:cubicBezTo>
                    <a:pt x="21600" y="15374"/>
                    <a:pt x="21388" y="21600"/>
                    <a:pt x="20970" y="21600"/>
                  </a:cubicBezTo>
                  <a:lnTo>
                    <a:pt x="672" y="21600"/>
                  </a:lnTo>
                  <a:cubicBezTo>
                    <a:pt x="254" y="21600"/>
                    <a:pt x="0" y="15374"/>
                    <a:pt x="0" y="11718"/>
                  </a:cubicBezTo>
                  <a:lnTo>
                    <a:pt x="0" y="9067"/>
                  </a:lnTo>
                  <a:cubicBezTo>
                    <a:pt x="0" y="5411"/>
                    <a:pt x="254" y="0"/>
                    <a:pt x="672" y="0"/>
                  </a:cubicBezTo>
                  <a:lnTo>
                    <a:pt x="20970" y="0"/>
                  </a:lnTo>
                  <a:cubicBezTo>
                    <a:pt x="21388" y="0"/>
                    <a:pt x="21600" y="5411"/>
                    <a:pt x="21600" y="9067"/>
                  </a:cubicBezTo>
                  <a:cubicBezTo>
                    <a:pt x="21600" y="9067"/>
                    <a:pt x="21600" y="11718"/>
                    <a:pt x="21600" y="11718"/>
                  </a:cubicBezTo>
                  <a:close/>
                  <a:moveTo>
                    <a:pt x="21600" y="11718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2" name="AutoShape 42">
              <a:extLst>
                <a:ext uri="{FF2B5EF4-FFF2-40B4-BE49-F238E27FC236}">
                  <a16:creationId xmlns:a16="http://schemas.microsoft.com/office/drawing/2014/main" id="{325F3C9A-6DA9-0D6F-DB86-C87546DAC2A3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" y="1385"/>
              <a:ext cx="435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285"/>
                  </a:moveTo>
                  <a:cubicBezTo>
                    <a:pt x="21600" y="15677"/>
                    <a:pt x="21388" y="21600"/>
                    <a:pt x="20970" y="21600"/>
                  </a:cubicBezTo>
                  <a:lnTo>
                    <a:pt x="672" y="21600"/>
                  </a:lnTo>
                  <a:cubicBezTo>
                    <a:pt x="254" y="21600"/>
                    <a:pt x="0" y="15677"/>
                    <a:pt x="0" y="11285"/>
                  </a:cubicBezTo>
                  <a:lnTo>
                    <a:pt x="0" y="8108"/>
                  </a:lnTo>
                  <a:cubicBezTo>
                    <a:pt x="0" y="3717"/>
                    <a:pt x="254" y="0"/>
                    <a:pt x="672" y="0"/>
                  </a:cubicBezTo>
                  <a:lnTo>
                    <a:pt x="20970" y="0"/>
                  </a:lnTo>
                  <a:cubicBezTo>
                    <a:pt x="21388" y="0"/>
                    <a:pt x="21600" y="3717"/>
                    <a:pt x="21600" y="8108"/>
                  </a:cubicBezTo>
                  <a:cubicBezTo>
                    <a:pt x="21600" y="8108"/>
                    <a:pt x="21600" y="11285"/>
                    <a:pt x="21600" y="11285"/>
                  </a:cubicBezTo>
                  <a:close/>
                  <a:moveTo>
                    <a:pt x="21600" y="11285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3" name="AutoShape 43">
              <a:extLst>
                <a:ext uri="{FF2B5EF4-FFF2-40B4-BE49-F238E27FC236}">
                  <a16:creationId xmlns:a16="http://schemas.microsoft.com/office/drawing/2014/main" id="{1E712C7C-A070-DDD1-7461-C984751720A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84" y="1444"/>
              <a:ext cx="230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825"/>
                  </a:moveTo>
                  <a:cubicBezTo>
                    <a:pt x="21600" y="17217"/>
                    <a:pt x="21565" y="21600"/>
                    <a:pt x="20775" y="21600"/>
                  </a:cubicBezTo>
                  <a:lnTo>
                    <a:pt x="1269" y="21600"/>
                  </a:lnTo>
                  <a:cubicBezTo>
                    <a:pt x="479" y="21600"/>
                    <a:pt x="0" y="17217"/>
                    <a:pt x="0" y="12825"/>
                  </a:cubicBezTo>
                  <a:lnTo>
                    <a:pt x="0" y="9648"/>
                  </a:lnTo>
                  <a:cubicBezTo>
                    <a:pt x="0" y="5261"/>
                    <a:pt x="479" y="0"/>
                    <a:pt x="1269" y="0"/>
                  </a:cubicBezTo>
                  <a:lnTo>
                    <a:pt x="20775" y="0"/>
                  </a:lnTo>
                  <a:cubicBezTo>
                    <a:pt x="21565" y="0"/>
                    <a:pt x="21600" y="5261"/>
                    <a:pt x="21600" y="9648"/>
                  </a:cubicBezTo>
                  <a:cubicBezTo>
                    <a:pt x="21600" y="9648"/>
                    <a:pt x="21600" y="12825"/>
                    <a:pt x="21600" y="12825"/>
                  </a:cubicBezTo>
                  <a:close/>
                  <a:moveTo>
                    <a:pt x="21600" y="12825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4" name="AutoShape 44">
              <a:extLst>
                <a:ext uri="{FF2B5EF4-FFF2-40B4-BE49-F238E27FC236}">
                  <a16:creationId xmlns:a16="http://schemas.microsoft.com/office/drawing/2014/main" id="{924F2C40-0F21-4ADE-570E-B2CD7BEAEC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9" y="1197"/>
              <a:ext cx="444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3716"/>
                  </a:moveTo>
                  <a:cubicBezTo>
                    <a:pt x="21600" y="19201"/>
                    <a:pt x="21333" y="21600"/>
                    <a:pt x="20923" y="21600"/>
                  </a:cubicBezTo>
                  <a:lnTo>
                    <a:pt x="1015" y="21600"/>
                  </a:lnTo>
                  <a:cubicBezTo>
                    <a:pt x="605" y="21600"/>
                    <a:pt x="0" y="19201"/>
                    <a:pt x="0" y="13716"/>
                  </a:cubicBezTo>
                  <a:lnTo>
                    <a:pt x="0" y="9745"/>
                  </a:lnTo>
                  <a:cubicBezTo>
                    <a:pt x="0" y="4256"/>
                    <a:pt x="605" y="0"/>
                    <a:pt x="1015" y="0"/>
                  </a:cubicBezTo>
                  <a:lnTo>
                    <a:pt x="20923" y="0"/>
                  </a:lnTo>
                  <a:cubicBezTo>
                    <a:pt x="21333" y="0"/>
                    <a:pt x="21600" y="4256"/>
                    <a:pt x="21600" y="9745"/>
                  </a:cubicBezTo>
                  <a:cubicBezTo>
                    <a:pt x="21600" y="9745"/>
                    <a:pt x="21600" y="13716"/>
                    <a:pt x="21600" y="13716"/>
                  </a:cubicBezTo>
                  <a:close/>
                  <a:moveTo>
                    <a:pt x="21600" y="13716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5" name="AutoShape 45">
              <a:extLst>
                <a:ext uri="{FF2B5EF4-FFF2-40B4-BE49-F238E27FC236}">
                  <a16:creationId xmlns:a16="http://schemas.microsoft.com/office/drawing/2014/main" id="{E44F5372-EE35-5044-9DC2-891738398CAC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9" y="1256"/>
              <a:ext cx="444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517"/>
                  </a:moveTo>
                  <a:cubicBezTo>
                    <a:pt x="21600" y="16905"/>
                    <a:pt x="21333" y="21600"/>
                    <a:pt x="20923" y="21600"/>
                  </a:cubicBezTo>
                  <a:lnTo>
                    <a:pt x="1015" y="21600"/>
                  </a:lnTo>
                  <a:cubicBezTo>
                    <a:pt x="605" y="21600"/>
                    <a:pt x="0" y="16905"/>
                    <a:pt x="0" y="12517"/>
                  </a:cubicBezTo>
                  <a:lnTo>
                    <a:pt x="0" y="9340"/>
                  </a:lnTo>
                  <a:cubicBezTo>
                    <a:pt x="0" y="4953"/>
                    <a:pt x="605" y="0"/>
                    <a:pt x="1015" y="0"/>
                  </a:cubicBezTo>
                  <a:lnTo>
                    <a:pt x="20923" y="0"/>
                  </a:lnTo>
                  <a:cubicBezTo>
                    <a:pt x="21333" y="0"/>
                    <a:pt x="21600" y="4953"/>
                    <a:pt x="21600" y="9340"/>
                  </a:cubicBezTo>
                  <a:cubicBezTo>
                    <a:pt x="21600" y="9340"/>
                    <a:pt x="21600" y="12517"/>
                    <a:pt x="21600" y="12517"/>
                  </a:cubicBezTo>
                  <a:close/>
                  <a:moveTo>
                    <a:pt x="21600" y="12517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6" name="AutoShape 46">
              <a:extLst>
                <a:ext uri="{FF2B5EF4-FFF2-40B4-BE49-F238E27FC236}">
                  <a16:creationId xmlns:a16="http://schemas.microsoft.com/office/drawing/2014/main" id="{21EEDA83-45C5-EB53-6A2D-56411894540B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9" y="1316"/>
              <a:ext cx="444" cy="5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718"/>
                  </a:moveTo>
                  <a:cubicBezTo>
                    <a:pt x="21600" y="15374"/>
                    <a:pt x="21333" y="21600"/>
                    <a:pt x="20923" y="21600"/>
                  </a:cubicBezTo>
                  <a:lnTo>
                    <a:pt x="1015" y="21600"/>
                  </a:lnTo>
                  <a:cubicBezTo>
                    <a:pt x="605" y="21600"/>
                    <a:pt x="0" y="15374"/>
                    <a:pt x="0" y="11718"/>
                  </a:cubicBezTo>
                  <a:lnTo>
                    <a:pt x="0" y="9067"/>
                  </a:lnTo>
                  <a:cubicBezTo>
                    <a:pt x="0" y="5411"/>
                    <a:pt x="605" y="0"/>
                    <a:pt x="1015" y="0"/>
                  </a:cubicBezTo>
                  <a:lnTo>
                    <a:pt x="20923" y="0"/>
                  </a:lnTo>
                  <a:cubicBezTo>
                    <a:pt x="21333" y="0"/>
                    <a:pt x="21600" y="5411"/>
                    <a:pt x="21600" y="9067"/>
                  </a:cubicBezTo>
                  <a:cubicBezTo>
                    <a:pt x="21600" y="9067"/>
                    <a:pt x="21600" y="11718"/>
                    <a:pt x="21600" y="11718"/>
                  </a:cubicBezTo>
                  <a:close/>
                  <a:moveTo>
                    <a:pt x="21600" y="11718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7" name="AutoShape 47">
              <a:extLst>
                <a:ext uri="{FF2B5EF4-FFF2-40B4-BE49-F238E27FC236}">
                  <a16:creationId xmlns:a16="http://schemas.microsoft.com/office/drawing/2014/main" id="{8CACA9BB-3660-ECF3-0671-8006EBCAA251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9" y="1385"/>
              <a:ext cx="444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285"/>
                  </a:moveTo>
                  <a:cubicBezTo>
                    <a:pt x="21600" y="15677"/>
                    <a:pt x="21333" y="21600"/>
                    <a:pt x="20923" y="21600"/>
                  </a:cubicBezTo>
                  <a:lnTo>
                    <a:pt x="1015" y="21600"/>
                  </a:lnTo>
                  <a:cubicBezTo>
                    <a:pt x="605" y="21600"/>
                    <a:pt x="0" y="15677"/>
                    <a:pt x="0" y="11285"/>
                  </a:cubicBezTo>
                  <a:lnTo>
                    <a:pt x="0" y="8108"/>
                  </a:lnTo>
                  <a:cubicBezTo>
                    <a:pt x="0" y="3717"/>
                    <a:pt x="605" y="0"/>
                    <a:pt x="1015" y="0"/>
                  </a:cubicBezTo>
                  <a:lnTo>
                    <a:pt x="20923" y="0"/>
                  </a:lnTo>
                  <a:cubicBezTo>
                    <a:pt x="21333" y="0"/>
                    <a:pt x="21600" y="3717"/>
                    <a:pt x="21600" y="8108"/>
                  </a:cubicBezTo>
                  <a:cubicBezTo>
                    <a:pt x="21600" y="8108"/>
                    <a:pt x="21600" y="11285"/>
                    <a:pt x="21600" y="11285"/>
                  </a:cubicBezTo>
                  <a:close/>
                  <a:moveTo>
                    <a:pt x="21600" y="11285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8" name="AutoShape 48">
              <a:extLst>
                <a:ext uri="{FF2B5EF4-FFF2-40B4-BE49-F238E27FC236}">
                  <a16:creationId xmlns:a16="http://schemas.microsoft.com/office/drawing/2014/main" id="{D53E2291-CBF0-FC4E-A13E-5716C392A1F2}"/>
                </a:ext>
              </a:extLst>
            </p:cNvPr>
            <p:cNvSpPr>
              <a:spLocks/>
            </p:cNvSpPr>
            <p:nvPr/>
          </p:nvSpPr>
          <p:spPr bwMode="auto">
            <a:xfrm>
              <a:off x="1879" y="1444"/>
              <a:ext cx="248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825"/>
                  </a:moveTo>
                  <a:cubicBezTo>
                    <a:pt x="21600" y="17217"/>
                    <a:pt x="20717" y="21600"/>
                    <a:pt x="19982" y="21600"/>
                  </a:cubicBezTo>
                  <a:lnTo>
                    <a:pt x="1821" y="21600"/>
                  </a:lnTo>
                  <a:cubicBezTo>
                    <a:pt x="1085" y="21600"/>
                    <a:pt x="0" y="17217"/>
                    <a:pt x="0" y="12825"/>
                  </a:cubicBezTo>
                  <a:lnTo>
                    <a:pt x="0" y="9648"/>
                  </a:lnTo>
                  <a:cubicBezTo>
                    <a:pt x="0" y="5261"/>
                    <a:pt x="1085" y="0"/>
                    <a:pt x="1821" y="0"/>
                  </a:cubicBezTo>
                  <a:lnTo>
                    <a:pt x="19982" y="0"/>
                  </a:lnTo>
                  <a:cubicBezTo>
                    <a:pt x="20717" y="0"/>
                    <a:pt x="21600" y="5261"/>
                    <a:pt x="21600" y="9648"/>
                  </a:cubicBezTo>
                  <a:cubicBezTo>
                    <a:pt x="21600" y="9648"/>
                    <a:pt x="21600" y="12825"/>
                    <a:pt x="21600" y="12825"/>
                  </a:cubicBezTo>
                  <a:close/>
                  <a:moveTo>
                    <a:pt x="21600" y="12825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59" name="AutoShape 49">
              <a:extLst>
                <a:ext uri="{FF2B5EF4-FFF2-40B4-BE49-F238E27FC236}">
                  <a16:creationId xmlns:a16="http://schemas.microsoft.com/office/drawing/2014/main" id="{0A830885-DDBE-4E05-580C-C0F6471A8392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" y="1197"/>
              <a:ext cx="444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3716"/>
                  </a:moveTo>
                  <a:cubicBezTo>
                    <a:pt x="21600" y="19201"/>
                    <a:pt x="21231" y="21600"/>
                    <a:pt x="20821" y="21600"/>
                  </a:cubicBezTo>
                  <a:lnTo>
                    <a:pt x="914" y="21600"/>
                  </a:lnTo>
                  <a:cubicBezTo>
                    <a:pt x="504" y="21600"/>
                    <a:pt x="0" y="19201"/>
                    <a:pt x="0" y="13716"/>
                  </a:cubicBezTo>
                  <a:lnTo>
                    <a:pt x="0" y="9745"/>
                  </a:lnTo>
                  <a:cubicBezTo>
                    <a:pt x="0" y="4256"/>
                    <a:pt x="504" y="0"/>
                    <a:pt x="914" y="0"/>
                  </a:cubicBezTo>
                  <a:lnTo>
                    <a:pt x="20821" y="0"/>
                  </a:lnTo>
                  <a:cubicBezTo>
                    <a:pt x="21231" y="0"/>
                    <a:pt x="21600" y="4256"/>
                    <a:pt x="21600" y="9745"/>
                  </a:cubicBezTo>
                  <a:cubicBezTo>
                    <a:pt x="21600" y="9745"/>
                    <a:pt x="21600" y="13716"/>
                    <a:pt x="21600" y="13716"/>
                  </a:cubicBezTo>
                  <a:close/>
                  <a:moveTo>
                    <a:pt x="21600" y="13716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0" name="AutoShape 50">
              <a:extLst>
                <a:ext uri="{FF2B5EF4-FFF2-40B4-BE49-F238E27FC236}">
                  <a16:creationId xmlns:a16="http://schemas.microsoft.com/office/drawing/2014/main" id="{A55EDEDD-E76F-545B-BCFB-02BC92FDF34A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" y="1256"/>
              <a:ext cx="444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517"/>
                  </a:moveTo>
                  <a:cubicBezTo>
                    <a:pt x="21600" y="16905"/>
                    <a:pt x="21231" y="21600"/>
                    <a:pt x="20821" y="21600"/>
                  </a:cubicBezTo>
                  <a:lnTo>
                    <a:pt x="914" y="21600"/>
                  </a:lnTo>
                  <a:cubicBezTo>
                    <a:pt x="504" y="21600"/>
                    <a:pt x="0" y="16905"/>
                    <a:pt x="0" y="12517"/>
                  </a:cubicBezTo>
                  <a:lnTo>
                    <a:pt x="0" y="9340"/>
                  </a:lnTo>
                  <a:cubicBezTo>
                    <a:pt x="0" y="4953"/>
                    <a:pt x="504" y="0"/>
                    <a:pt x="914" y="0"/>
                  </a:cubicBezTo>
                  <a:lnTo>
                    <a:pt x="20821" y="0"/>
                  </a:lnTo>
                  <a:cubicBezTo>
                    <a:pt x="21231" y="0"/>
                    <a:pt x="21600" y="4953"/>
                    <a:pt x="21600" y="9340"/>
                  </a:cubicBezTo>
                  <a:cubicBezTo>
                    <a:pt x="21600" y="9340"/>
                    <a:pt x="21600" y="12517"/>
                    <a:pt x="21600" y="12517"/>
                  </a:cubicBezTo>
                  <a:close/>
                  <a:moveTo>
                    <a:pt x="21600" y="12517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1" name="AutoShape 51">
              <a:extLst>
                <a:ext uri="{FF2B5EF4-FFF2-40B4-BE49-F238E27FC236}">
                  <a16:creationId xmlns:a16="http://schemas.microsoft.com/office/drawing/2014/main" id="{A21F67BA-D325-82D5-3F8D-2596BDC64960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" y="1316"/>
              <a:ext cx="444" cy="5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718"/>
                  </a:moveTo>
                  <a:cubicBezTo>
                    <a:pt x="21600" y="15374"/>
                    <a:pt x="21231" y="21600"/>
                    <a:pt x="20821" y="21600"/>
                  </a:cubicBezTo>
                  <a:lnTo>
                    <a:pt x="914" y="21600"/>
                  </a:lnTo>
                  <a:cubicBezTo>
                    <a:pt x="504" y="21600"/>
                    <a:pt x="0" y="15374"/>
                    <a:pt x="0" y="11718"/>
                  </a:cubicBezTo>
                  <a:lnTo>
                    <a:pt x="0" y="9067"/>
                  </a:lnTo>
                  <a:cubicBezTo>
                    <a:pt x="0" y="5411"/>
                    <a:pt x="504" y="0"/>
                    <a:pt x="914" y="0"/>
                  </a:cubicBezTo>
                  <a:lnTo>
                    <a:pt x="20821" y="0"/>
                  </a:lnTo>
                  <a:cubicBezTo>
                    <a:pt x="21231" y="0"/>
                    <a:pt x="21600" y="5411"/>
                    <a:pt x="21600" y="9067"/>
                  </a:cubicBezTo>
                  <a:cubicBezTo>
                    <a:pt x="21600" y="9067"/>
                    <a:pt x="21600" y="11718"/>
                    <a:pt x="21600" y="11718"/>
                  </a:cubicBezTo>
                  <a:close/>
                  <a:moveTo>
                    <a:pt x="21600" y="11718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2" name="AutoShape 52">
              <a:extLst>
                <a:ext uri="{FF2B5EF4-FFF2-40B4-BE49-F238E27FC236}">
                  <a16:creationId xmlns:a16="http://schemas.microsoft.com/office/drawing/2014/main" id="{AE4C505E-0D57-93E1-7880-F8A947F37BD8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" y="1385"/>
              <a:ext cx="444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285"/>
                  </a:moveTo>
                  <a:cubicBezTo>
                    <a:pt x="21600" y="15677"/>
                    <a:pt x="21231" y="21600"/>
                    <a:pt x="20821" y="21600"/>
                  </a:cubicBezTo>
                  <a:lnTo>
                    <a:pt x="914" y="21600"/>
                  </a:lnTo>
                  <a:cubicBezTo>
                    <a:pt x="504" y="21600"/>
                    <a:pt x="0" y="15677"/>
                    <a:pt x="0" y="11285"/>
                  </a:cubicBezTo>
                  <a:lnTo>
                    <a:pt x="0" y="8108"/>
                  </a:lnTo>
                  <a:cubicBezTo>
                    <a:pt x="0" y="3717"/>
                    <a:pt x="504" y="0"/>
                    <a:pt x="914" y="0"/>
                  </a:cubicBezTo>
                  <a:lnTo>
                    <a:pt x="20821" y="0"/>
                  </a:lnTo>
                  <a:cubicBezTo>
                    <a:pt x="21231" y="0"/>
                    <a:pt x="21600" y="3717"/>
                    <a:pt x="21600" y="8108"/>
                  </a:cubicBezTo>
                  <a:cubicBezTo>
                    <a:pt x="21600" y="8108"/>
                    <a:pt x="21600" y="11285"/>
                    <a:pt x="21600" y="11285"/>
                  </a:cubicBezTo>
                  <a:close/>
                  <a:moveTo>
                    <a:pt x="21600" y="11285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63" name="AutoShape 53">
              <a:extLst>
                <a:ext uri="{FF2B5EF4-FFF2-40B4-BE49-F238E27FC236}">
                  <a16:creationId xmlns:a16="http://schemas.microsoft.com/office/drawing/2014/main" id="{E37EC104-AD88-9F40-184D-0E596C29764E}"/>
                </a:ext>
              </a:extLst>
            </p:cNvPr>
            <p:cNvSpPr>
              <a:spLocks/>
            </p:cNvSpPr>
            <p:nvPr/>
          </p:nvSpPr>
          <p:spPr bwMode="auto">
            <a:xfrm>
              <a:off x="888" y="1444"/>
              <a:ext cx="239" cy="43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825"/>
                  </a:moveTo>
                  <a:cubicBezTo>
                    <a:pt x="21600" y="17217"/>
                    <a:pt x="21267" y="21600"/>
                    <a:pt x="20505" y="21600"/>
                  </a:cubicBezTo>
                  <a:lnTo>
                    <a:pt x="1697" y="21600"/>
                  </a:lnTo>
                  <a:cubicBezTo>
                    <a:pt x="936" y="21600"/>
                    <a:pt x="0" y="17217"/>
                    <a:pt x="0" y="12825"/>
                  </a:cubicBezTo>
                  <a:lnTo>
                    <a:pt x="0" y="9648"/>
                  </a:lnTo>
                  <a:cubicBezTo>
                    <a:pt x="0" y="5261"/>
                    <a:pt x="936" y="0"/>
                    <a:pt x="1697" y="0"/>
                  </a:cubicBezTo>
                  <a:lnTo>
                    <a:pt x="20505" y="0"/>
                  </a:lnTo>
                  <a:cubicBezTo>
                    <a:pt x="21267" y="0"/>
                    <a:pt x="21600" y="5261"/>
                    <a:pt x="21600" y="9648"/>
                  </a:cubicBezTo>
                  <a:cubicBezTo>
                    <a:pt x="21600" y="9648"/>
                    <a:pt x="21600" y="12825"/>
                    <a:pt x="21600" y="12825"/>
                  </a:cubicBezTo>
                  <a:close/>
                  <a:moveTo>
                    <a:pt x="21600" y="12825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1024" name="Group 72">
            <a:extLst>
              <a:ext uri="{FF2B5EF4-FFF2-40B4-BE49-F238E27FC236}">
                <a16:creationId xmlns:a16="http://schemas.microsoft.com/office/drawing/2014/main" id="{4DAC8DDB-AF33-DB24-3F24-416DF3B4E01C}"/>
              </a:ext>
            </a:extLst>
          </p:cNvPr>
          <p:cNvGrpSpPr>
            <a:grpSpLocks/>
          </p:cNvGrpSpPr>
          <p:nvPr/>
        </p:nvGrpSpPr>
        <p:grpSpPr bwMode="auto">
          <a:xfrm>
            <a:off x="21895163" y="6487473"/>
            <a:ext cx="2319337" cy="3079750"/>
            <a:chOff x="0" y="0"/>
            <a:chExt cx="1461" cy="1940"/>
          </a:xfrm>
        </p:grpSpPr>
        <p:sp>
          <p:nvSpPr>
            <p:cNvPr id="1025" name="AutoShape 55">
              <a:extLst>
                <a:ext uri="{FF2B5EF4-FFF2-40B4-BE49-F238E27FC236}">
                  <a16:creationId xmlns:a16="http://schemas.microsoft.com/office/drawing/2014/main" id="{3C9744C8-BCE3-2866-2838-047B2CF08C8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1461" cy="1940"/>
            </a:xfrm>
            <a:custGeom>
              <a:avLst/>
              <a:gdLst>
                <a:gd name="T0" fmla="*/ 0 w 21600"/>
                <a:gd name="T1" fmla="*/ 1 h 21600"/>
                <a:gd name="T2" fmla="*/ 0 w 21600"/>
                <a:gd name="T3" fmla="*/ 1 h 21600"/>
                <a:gd name="T4" fmla="*/ 0 w 21600"/>
                <a:gd name="T5" fmla="*/ 1 h 21600"/>
                <a:gd name="T6" fmla="*/ 0 w 21600"/>
                <a:gd name="T7" fmla="*/ 1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1 h 21600"/>
                <a:gd name="T18" fmla="*/ 0 w 21600"/>
                <a:gd name="T19" fmla="*/ 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20217"/>
                  </a:moveTo>
                  <a:cubicBezTo>
                    <a:pt x="21600" y="20947"/>
                    <a:pt x="20841" y="21600"/>
                    <a:pt x="19872" y="21600"/>
                  </a:cubicBezTo>
                  <a:lnTo>
                    <a:pt x="1811" y="21600"/>
                  </a:lnTo>
                  <a:cubicBezTo>
                    <a:pt x="843" y="21600"/>
                    <a:pt x="0" y="20947"/>
                    <a:pt x="0" y="20217"/>
                  </a:cubicBezTo>
                  <a:lnTo>
                    <a:pt x="0" y="1383"/>
                  </a:lnTo>
                  <a:cubicBezTo>
                    <a:pt x="0" y="653"/>
                    <a:pt x="843" y="0"/>
                    <a:pt x="1811" y="0"/>
                  </a:cubicBezTo>
                  <a:lnTo>
                    <a:pt x="19872" y="0"/>
                  </a:lnTo>
                  <a:cubicBezTo>
                    <a:pt x="20841" y="0"/>
                    <a:pt x="21600" y="653"/>
                    <a:pt x="21600" y="1383"/>
                  </a:cubicBezTo>
                  <a:cubicBezTo>
                    <a:pt x="21600" y="1383"/>
                    <a:pt x="21600" y="20217"/>
                    <a:pt x="21600" y="20217"/>
                  </a:cubicBezTo>
                  <a:close/>
                  <a:moveTo>
                    <a:pt x="21600" y="20217"/>
                  </a:moveTo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27" name="AutoShape 56">
              <a:extLst>
                <a:ext uri="{FF2B5EF4-FFF2-40B4-BE49-F238E27FC236}">
                  <a16:creationId xmlns:a16="http://schemas.microsoft.com/office/drawing/2014/main" id="{5E453228-0E94-F695-8BFB-CFA4FB0F6FD0}"/>
                </a:ext>
              </a:extLst>
            </p:cNvPr>
            <p:cNvSpPr>
              <a:spLocks/>
            </p:cNvSpPr>
            <p:nvPr/>
          </p:nvSpPr>
          <p:spPr bwMode="auto">
            <a:xfrm>
              <a:off x="119" y="145"/>
              <a:ext cx="1222" cy="148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28" name="AutoShape 57">
              <a:extLst>
                <a:ext uri="{FF2B5EF4-FFF2-40B4-BE49-F238E27FC236}">
                  <a16:creationId xmlns:a16="http://schemas.microsoft.com/office/drawing/2014/main" id="{3DA4CC81-5077-0177-503A-198E4556447B}"/>
                </a:ext>
              </a:extLst>
            </p:cNvPr>
            <p:cNvSpPr>
              <a:spLocks/>
            </p:cNvSpPr>
            <p:nvPr/>
          </p:nvSpPr>
          <p:spPr bwMode="auto">
            <a:xfrm>
              <a:off x="632" y="1684"/>
              <a:ext cx="196" cy="19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3"/>
                  </a:moveTo>
                  <a:cubicBezTo>
                    <a:pt x="21600" y="16770"/>
                    <a:pt x="16768" y="21600"/>
                    <a:pt x="10800" y="21600"/>
                  </a:cubicBezTo>
                  <a:cubicBezTo>
                    <a:pt x="4833" y="21600"/>
                    <a:pt x="0" y="16770"/>
                    <a:pt x="0" y="10803"/>
                  </a:cubicBezTo>
                  <a:cubicBezTo>
                    <a:pt x="0" y="4835"/>
                    <a:pt x="4833" y="0"/>
                    <a:pt x="10800" y="0"/>
                  </a:cubicBezTo>
                  <a:cubicBezTo>
                    <a:pt x="16768" y="0"/>
                    <a:pt x="21600" y="4835"/>
                    <a:pt x="21600" y="10803"/>
                  </a:cubicBezTo>
                  <a:close/>
                  <a:moveTo>
                    <a:pt x="21600" y="10803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29" name="AutoShape 58">
              <a:extLst>
                <a:ext uri="{FF2B5EF4-FFF2-40B4-BE49-F238E27FC236}">
                  <a16:creationId xmlns:a16="http://schemas.microsoft.com/office/drawing/2014/main" id="{EA78D4E7-50B4-D6D9-0914-E82DF67DBDC6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" y="265"/>
              <a:ext cx="470" cy="14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6587"/>
                  </a:moveTo>
                  <a:cubicBezTo>
                    <a:pt x="21600" y="19640"/>
                    <a:pt x="20882" y="21600"/>
                    <a:pt x="19938" y="21600"/>
                  </a:cubicBezTo>
                  <a:lnTo>
                    <a:pt x="1709" y="21600"/>
                  </a:lnTo>
                  <a:cubicBezTo>
                    <a:pt x="765" y="21600"/>
                    <a:pt x="0" y="19640"/>
                    <a:pt x="0" y="16587"/>
                  </a:cubicBezTo>
                  <a:lnTo>
                    <a:pt x="0" y="5529"/>
                  </a:lnTo>
                  <a:cubicBezTo>
                    <a:pt x="0" y="2477"/>
                    <a:pt x="765" y="0"/>
                    <a:pt x="1709" y="0"/>
                  </a:cubicBezTo>
                  <a:lnTo>
                    <a:pt x="19938" y="0"/>
                  </a:lnTo>
                  <a:cubicBezTo>
                    <a:pt x="20882" y="0"/>
                    <a:pt x="21600" y="2477"/>
                    <a:pt x="21600" y="5529"/>
                  </a:cubicBezTo>
                  <a:cubicBezTo>
                    <a:pt x="21600" y="5529"/>
                    <a:pt x="21600" y="16587"/>
                    <a:pt x="21600" y="16587"/>
                  </a:cubicBezTo>
                  <a:close/>
                  <a:moveTo>
                    <a:pt x="21600" y="16587"/>
                  </a:moveTo>
                </a:path>
              </a:pathLst>
            </a:custGeom>
            <a:solidFill>
              <a:srgbClr val="FF442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0" name="AutoShape 59">
              <a:extLst>
                <a:ext uri="{FF2B5EF4-FFF2-40B4-BE49-F238E27FC236}">
                  <a16:creationId xmlns:a16="http://schemas.microsoft.com/office/drawing/2014/main" id="{5E2E0B19-F6F4-7C91-7317-6A683B59B944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" y="461"/>
              <a:ext cx="914" cy="42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9515"/>
                  </a:moveTo>
                  <a:cubicBezTo>
                    <a:pt x="21600" y="20552"/>
                    <a:pt x="21275" y="21600"/>
                    <a:pt x="20790" y="21600"/>
                  </a:cubicBezTo>
                  <a:lnTo>
                    <a:pt x="878" y="21600"/>
                  </a:lnTo>
                  <a:cubicBezTo>
                    <a:pt x="393" y="21600"/>
                    <a:pt x="0" y="20552"/>
                    <a:pt x="0" y="19515"/>
                  </a:cubicBezTo>
                  <a:lnTo>
                    <a:pt x="0" y="1970"/>
                  </a:lnTo>
                  <a:cubicBezTo>
                    <a:pt x="0" y="932"/>
                    <a:pt x="393" y="0"/>
                    <a:pt x="878" y="0"/>
                  </a:cubicBezTo>
                  <a:lnTo>
                    <a:pt x="20790" y="0"/>
                  </a:lnTo>
                  <a:cubicBezTo>
                    <a:pt x="21275" y="0"/>
                    <a:pt x="21600" y="932"/>
                    <a:pt x="21600" y="1970"/>
                  </a:cubicBezTo>
                  <a:cubicBezTo>
                    <a:pt x="21600" y="1970"/>
                    <a:pt x="21600" y="19515"/>
                    <a:pt x="21600" y="19515"/>
                  </a:cubicBezTo>
                  <a:close/>
                  <a:moveTo>
                    <a:pt x="21600" y="19515"/>
                  </a:moveTo>
                </a:path>
              </a:pathLst>
            </a:custGeom>
            <a:solidFill>
              <a:srgbClr val="46DDE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1" name="AutoShape 60">
              <a:extLst>
                <a:ext uri="{FF2B5EF4-FFF2-40B4-BE49-F238E27FC236}">
                  <a16:creationId xmlns:a16="http://schemas.microsoft.com/office/drawing/2014/main" id="{DBA5F755-7540-B4D0-FCA9-5D9D79395555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" y="923"/>
              <a:ext cx="436" cy="25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709"/>
                  </a:moveTo>
                  <a:cubicBezTo>
                    <a:pt x="21600" y="20439"/>
                    <a:pt x="20677" y="21600"/>
                    <a:pt x="19659" y="21600"/>
                  </a:cubicBezTo>
                  <a:lnTo>
                    <a:pt x="1843" y="21600"/>
                  </a:lnTo>
                  <a:cubicBezTo>
                    <a:pt x="825" y="21600"/>
                    <a:pt x="0" y="20439"/>
                    <a:pt x="0" y="18709"/>
                  </a:cubicBezTo>
                  <a:lnTo>
                    <a:pt x="0" y="3044"/>
                  </a:lnTo>
                  <a:cubicBezTo>
                    <a:pt x="0" y="1314"/>
                    <a:pt x="825" y="0"/>
                    <a:pt x="1843" y="0"/>
                  </a:cubicBezTo>
                  <a:lnTo>
                    <a:pt x="19659" y="0"/>
                  </a:lnTo>
                  <a:cubicBezTo>
                    <a:pt x="20677" y="0"/>
                    <a:pt x="21600" y="1314"/>
                    <a:pt x="21600" y="3044"/>
                  </a:cubicBezTo>
                  <a:cubicBezTo>
                    <a:pt x="21600" y="3044"/>
                    <a:pt x="21600" y="18709"/>
                    <a:pt x="21600" y="18709"/>
                  </a:cubicBezTo>
                  <a:close/>
                  <a:moveTo>
                    <a:pt x="21600" y="18709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2" name="AutoShape 61">
              <a:extLst>
                <a:ext uri="{FF2B5EF4-FFF2-40B4-BE49-F238E27FC236}">
                  <a16:creationId xmlns:a16="http://schemas.microsoft.com/office/drawing/2014/main" id="{BB4E0679-77E2-40A4-C04E-22322A013149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" y="923"/>
              <a:ext cx="427" cy="256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709"/>
                  </a:moveTo>
                  <a:cubicBezTo>
                    <a:pt x="21600" y="20439"/>
                    <a:pt x="20904" y="21600"/>
                    <a:pt x="19866" y="21600"/>
                  </a:cubicBezTo>
                  <a:lnTo>
                    <a:pt x="1694" y="21600"/>
                  </a:lnTo>
                  <a:cubicBezTo>
                    <a:pt x="656" y="21600"/>
                    <a:pt x="0" y="20439"/>
                    <a:pt x="0" y="18709"/>
                  </a:cubicBezTo>
                  <a:lnTo>
                    <a:pt x="0" y="3044"/>
                  </a:lnTo>
                  <a:cubicBezTo>
                    <a:pt x="0" y="1314"/>
                    <a:pt x="656" y="0"/>
                    <a:pt x="1694" y="0"/>
                  </a:cubicBezTo>
                  <a:lnTo>
                    <a:pt x="19866" y="0"/>
                  </a:lnTo>
                  <a:cubicBezTo>
                    <a:pt x="20904" y="0"/>
                    <a:pt x="21600" y="1314"/>
                    <a:pt x="21600" y="3044"/>
                  </a:cubicBezTo>
                  <a:cubicBezTo>
                    <a:pt x="21600" y="3044"/>
                    <a:pt x="21600" y="18709"/>
                    <a:pt x="21600" y="18709"/>
                  </a:cubicBezTo>
                  <a:close/>
                  <a:moveTo>
                    <a:pt x="21600" y="18709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3" name="AutoShape 62">
              <a:extLst>
                <a:ext uri="{FF2B5EF4-FFF2-40B4-BE49-F238E27FC236}">
                  <a16:creationId xmlns:a16="http://schemas.microsoft.com/office/drawing/2014/main" id="{9870C18E-D639-A17E-F685-2069651612E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" y="1231"/>
              <a:ext cx="427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4454"/>
                  </a:moveTo>
                  <a:cubicBezTo>
                    <a:pt x="21600" y="19865"/>
                    <a:pt x="21405" y="21600"/>
                    <a:pt x="20984" y="21600"/>
                  </a:cubicBezTo>
                  <a:lnTo>
                    <a:pt x="575" y="21600"/>
                  </a:lnTo>
                  <a:cubicBezTo>
                    <a:pt x="155" y="21600"/>
                    <a:pt x="0" y="19865"/>
                    <a:pt x="0" y="14454"/>
                  </a:cubicBezTo>
                  <a:lnTo>
                    <a:pt x="0" y="10542"/>
                  </a:lnTo>
                  <a:cubicBezTo>
                    <a:pt x="0" y="5131"/>
                    <a:pt x="155" y="0"/>
                    <a:pt x="575" y="0"/>
                  </a:cubicBezTo>
                  <a:lnTo>
                    <a:pt x="20984" y="0"/>
                  </a:lnTo>
                  <a:cubicBezTo>
                    <a:pt x="21405" y="0"/>
                    <a:pt x="21600" y="5131"/>
                    <a:pt x="21600" y="10542"/>
                  </a:cubicBezTo>
                  <a:cubicBezTo>
                    <a:pt x="21600" y="10542"/>
                    <a:pt x="21600" y="14454"/>
                    <a:pt x="21600" y="14454"/>
                  </a:cubicBezTo>
                  <a:close/>
                  <a:moveTo>
                    <a:pt x="21600" y="14454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4" name="AutoShape 63">
              <a:extLst>
                <a:ext uri="{FF2B5EF4-FFF2-40B4-BE49-F238E27FC236}">
                  <a16:creationId xmlns:a16="http://schemas.microsoft.com/office/drawing/2014/main" id="{C4293D57-3F41-0C75-0DF6-9D67876281D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" y="1291"/>
              <a:ext cx="427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656"/>
                  </a:moveTo>
                  <a:cubicBezTo>
                    <a:pt x="21600" y="16980"/>
                    <a:pt x="21405" y="21600"/>
                    <a:pt x="20984" y="21600"/>
                  </a:cubicBezTo>
                  <a:lnTo>
                    <a:pt x="575" y="21600"/>
                  </a:lnTo>
                  <a:cubicBezTo>
                    <a:pt x="155" y="21600"/>
                    <a:pt x="0" y="16980"/>
                    <a:pt x="0" y="12656"/>
                  </a:cubicBezTo>
                  <a:lnTo>
                    <a:pt x="0" y="9522"/>
                  </a:lnTo>
                  <a:cubicBezTo>
                    <a:pt x="0" y="5197"/>
                    <a:pt x="155" y="0"/>
                    <a:pt x="575" y="0"/>
                  </a:cubicBezTo>
                  <a:lnTo>
                    <a:pt x="20984" y="0"/>
                  </a:lnTo>
                  <a:cubicBezTo>
                    <a:pt x="21405" y="0"/>
                    <a:pt x="21600" y="5197"/>
                    <a:pt x="21600" y="9522"/>
                  </a:cubicBezTo>
                  <a:cubicBezTo>
                    <a:pt x="21600" y="9522"/>
                    <a:pt x="21600" y="12656"/>
                    <a:pt x="21600" y="12656"/>
                  </a:cubicBezTo>
                  <a:close/>
                  <a:moveTo>
                    <a:pt x="21600" y="12656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5" name="AutoShape 64">
              <a:extLst>
                <a:ext uri="{FF2B5EF4-FFF2-40B4-BE49-F238E27FC236}">
                  <a16:creationId xmlns:a16="http://schemas.microsoft.com/office/drawing/2014/main" id="{FC890D3C-0124-F5A3-4D8E-32318006BACA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" y="1359"/>
              <a:ext cx="427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781"/>
                  </a:moveTo>
                  <a:cubicBezTo>
                    <a:pt x="21600" y="17191"/>
                    <a:pt x="21405" y="21600"/>
                    <a:pt x="20984" y="21600"/>
                  </a:cubicBezTo>
                  <a:lnTo>
                    <a:pt x="575" y="21600"/>
                  </a:lnTo>
                  <a:cubicBezTo>
                    <a:pt x="155" y="21600"/>
                    <a:pt x="0" y="17191"/>
                    <a:pt x="0" y="11781"/>
                  </a:cubicBezTo>
                  <a:lnTo>
                    <a:pt x="0" y="7868"/>
                  </a:lnTo>
                  <a:cubicBezTo>
                    <a:pt x="0" y="2457"/>
                    <a:pt x="155" y="0"/>
                    <a:pt x="575" y="0"/>
                  </a:cubicBezTo>
                  <a:lnTo>
                    <a:pt x="20984" y="0"/>
                  </a:lnTo>
                  <a:cubicBezTo>
                    <a:pt x="21405" y="0"/>
                    <a:pt x="21600" y="2457"/>
                    <a:pt x="21600" y="7868"/>
                  </a:cubicBezTo>
                  <a:cubicBezTo>
                    <a:pt x="21600" y="7868"/>
                    <a:pt x="21600" y="11781"/>
                    <a:pt x="21600" y="11781"/>
                  </a:cubicBezTo>
                  <a:close/>
                  <a:moveTo>
                    <a:pt x="21600" y="11781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6" name="AutoShape 65">
              <a:extLst>
                <a:ext uri="{FF2B5EF4-FFF2-40B4-BE49-F238E27FC236}">
                  <a16:creationId xmlns:a16="http://schemas.microsoft.com/office/drawing/2014/main" id="{DBCBA608-55E3-5BE0-0765-AD6DF9D8A45B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" y="1419"/>
              <a:ext cx="427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3147"/>
                  </a:moveTo>
                  <a:cubicBezTo>
                    <a:pt x="21600" y="18552"/>
                    <a:pt x="21405" y="21600"/>
                    <a:pt x="20984" y="21600"/>
                  </a:cubicBezTo>
                  <a:lnTo>
                    <a:pt x="575" y="21600"/>
                  </a:lnTo>
                  <a:cubicBezTo>
                    <a:pt x="155" y="21600"/>
                    <a:pt x="0" y="18552"/>
                    <a:pt x="0" y="13147"/>
                  </a:cubicBezTo>
                  <a:lnTo>
                    <a:pt x="0" y="9229"/>
                  </a:lnTo>
                  <a:cubicBezTo>
                    <a:pt x="0" y="3823"/>
                    <a:pt x="155" y="0"/>
                    <a:pt x="575" y="0"/>
                  </a:cubicBezTo>
                  <a:lnTo>
                    <a:pt x="20984" y="0"/>
                  </a:lnTo>
                  <a:cubicBezTo>
                    <a:pt x="21405" y="0"/>
                    <a:pt x="21600" y="3823"/>
                    <a:pt x="21600" y="9229"/>
                  </a:cubicBezTo>
                  <a:cubicBezTo>
                    <a:pt x="21600" y="9229"/>
                    <a:pt x="21600" y="13147"/>
                    <a:pt x="21600" y="13147"/>
                  </a:cubicBezTo>
                  <a:close/>
                  <a:moveTo>
                    <a:pt x="21600" y="13147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7" name="AutoShape 66">
              <a:extLst>
                <a:ext uri="{FF2B5EF4-FFF2-40B4-BE49-F238E27FC236}">
                  <a16:creationId xmlns:a16="http://schemas.microsoft.com/office/drawing/2014/main" id="{5B8587B4-D373-80CD-BA0B-2EEED3957DE0}"/>
                </a:ext>
              </a:extLst>
            </p:cNvPr>
            <p:cNvSpPr>
              <a:spLocks/>
            </p:cNvSpPr>
            <p:nvPr/>
          </p:nvSpPr>
          <p:spPr bwMode="auto">
            <a:xfrm>
              <a:off x="760" y="1479"/>
              <a:ext cx="231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606"/>
                  </a:moveTo>
                  <a:cubicBezTo>
                    <a:pt x="21600" y="15934"/>
                    <a:pt x="21072" y="21600"/>
                    <a:pt x="20294" y="21600"/>
                  </a:cubicBezTo>
                  <a:lnTo>
                    <a:pt x="1066" y="21600"/>
                  </a:lnTo>
                  <a:cubicBezTo>
                    <a:pt x="287" y="21600"/>
                    <a:pt x="0" y="15934"/>
                    <a:pt x="0" y="11606"/>
                  </a:cubicBezTo>
                  <a:lnTo>
                    <a:pt x="0" y="8475"/>
                  </a:lnTo>
                  <a:cubicBezTo>
                    <a:pt x="0" y="4147"/>
                    <a:pt x="287" y="0"/>
                    <a:pt x="1066" y="0"/>
                  </a:cubicBezTo>
                  <a:lnTo>
                    <a:pt x="20294" y="0"/>
                  </a:lnTo>
                  <a:cubicBezTo>
                    <a:pt x="21072" y="0"/>
                    <a:pt x="21600" y="4147"/>
                    <a:pt x="21600" y="8475"/>
                  </a:cubicBezTo>
                  <a:cubicBezTo>
                    <a:pt x="21600" y="8475"/>
                    <a:pt x="21600" y="11606"/>
                    <a:pt x="21600" y="11606"/>
                  </a:cubicBezTo>
                  <a:close/>
                  <a:moveTo>
                    <a:pt x="21600" y="11606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8" name="AutoShape 67">
              <a:extLst>
                <a:ext uri="{FF2B5EF4-FFF2-40B4-BE49-F238E27FC236}">
                  <a16:creationId xmlns:a16="http://schemas.microsoft.com/office/drawing/2014/main" id="{2B1F7E00-7D57-7FC5-7D90-ABD481F75987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" y="1231"/>
              <a:ext cx="436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4454"/>
                  </a:moveTo>
                  <a:cubicBezTo>
                    <a:pt x="21600" y="19865"/>
                    <a:pt x="21167" y="21600"/>
                    <a:pt x="20755" y="21600"/>
                  </a:cubicBezTo>
                  <a:lnTo>
                    <a:pt x="746" y="21600"/>
                  </a:lnTo>
                  <a:cubicBezTo>
                    <a:pt x="334" y="21600"/>
                    <a:pt x="0" y="19865"/>
                    <a:pt x="0" y="14454"/>
                  </a:cubicBezTo>
                  <a:lnTo>
                    <a:pt x="0" y="10542"/>
                  </a:lnTo>
                  <a:cubicBezTo>
                    <a:pt x="0" y="5131"/>
                    <a:pt x="334" y="0"/>
                    <a:pt x="746" y="0"/>
                  </a:cubicBezTo>
                  <a:lnTo>
                    <a:pt x="20755" y="0"/>
                  </a:lnTo>
                  <a:cubicBezTo>
                    <a:pt x="21167" y="0"/>
                    <a:pt x="21600" y="5131"/>
                    <a:pt x="21600" y="10542"/>
                  </a:cubicBezTo>
                  <a:cubicBezTo>
                    <a:pt x="21600" y="10542"/>
                    <a:pt x="21600" y="14454"/>
                    <a:pt x="21600" y="14454"/>
                  </a:cubicBezTo>
                  <a:close/>
                  <a:moveTo>
                    <a:pt x="21600" y="14454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39" name="AutoShape 68">
              <a:extLst>
                <a:ext uri="{FF2B5EF4-FFF2-40B4-BE49-F238E27FC236}">
                  <a16:creationId xmlns:a16="http://schemas.microsoft.com/office/drawing/2014/main" id="{0D5B29C7-798B-116B-572D-AA05743CBA59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" y="1291"/>
              <a:ext cx="436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2656"/>
                  </a:moveTo>
                  <a:cubicBezTo>
                    <a:pt x="21600" y="16980"/>
                    <a:pt x="21167" y="21600"/>
                    <a:pt x="20755" y="21600"/>
                  </a:cubicBezTo>
                  <a:lnTo>
                    <a:pt x="746" y="21600"/>
                  </a:lnTo>
                  <a:cubicBezTo>
                    <a:pt x="334" y="21600"/>
                    <a:pt x="0" y="16980"/>
                    <a:pt x="0" y="12656"/>
                  </a:cubicBezTo>
                  <a:lnTo>
                    <a:pt x="0" y="9522"/>
                  </a:lnTo>
                  <a:cubicBezTo>
                    <a:pt x="0" y="5197"/>
                    <a:pt x="334" y="0"/>
                    <a:pt x="746" y="0"/>
                  </a:cubicBezTo>
                  <a:lnTo>
                    <a:pt x="20755" y="0"/>
                  </a:lnTo>
                  <a:cubicBezTo>
                    <a:pt x="21167" y="0"/>
                    <a:pt x="21600" y="5197"/>
                    <a:pt x="21600" y="9522"/>
                  </a:cubicBezTo>
                  <a:cubicBezTo>
                    <a:pt x="21600" y="9522"/>
                    <a:pt x="21600" y="12656"/>
                    <a:pt x="21600" y="12656"/>
                  </a:cubicBezTo>
                  <a:close/>
                  <a:moveTo>
                    <a:pt x="21600" y="12656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40" name="AutoShape 69">
              <a:extLst>
                <a:ext uri="{FF2B5EF4-FFF2-40B4-BE49-F238E27FC236}">
                  <a16:creationId xmlns:a16="http://schemas.microsoft.com/office/drawing/2014/main" id="{FA7484EA-CA19-D904-289F-139176A5802E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" y="1359"/>
              <a:ext cx="436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781"/>
                  </a:moveTo>
                  <a:cubicBezTo>
                    <a:pt x="21600" y="17191"/>
                    <a:pt x="21167" y="21600"/>
                    <a:pt x="20755" y="21600"/>
                  </a:cubicBezTo>
                  <a:lnTo>
                    <a:pt x="746" y="21600"/>
                  </a:lnTo>
                  <a:cubicBezTo>
                    <a:pt x="334" y="21600"/>
                    <a:pt x="0" y="17191"/>
                    <a:pt x="0" y="11781"/>
                  </a:cubicBezTo>
                  <a:lnTo>
                    <a:pt x="0" y="7868"/>
                  </a:lnTo>
                  <a:cubicBezTo>
                    <a:pt x="0" y="2457"/>
                    <a:pt x="334" y="0"/>
                    <a:pt x="746" y="0"/>
                  </a:cubicBezTo>
                  <a:lnTo>
                    <a:pt x="20755" y="0"/>
                  </a:lnTo>
                  <a:cubicBezTo>
                    <a:pt x="21167" y="0"/>
                    <a:pt x="21600" y="2457"/>
                    <a:pt x="21600" y="7868"/>
                  </a:cubicBezTo>
                  <a:cubicBezTo>
                    <a:pt x="21600" y="7868"/>
                    <a:pt x="21600" y="11781"/>
                    <a:pt x="21600" y="11781"/>
                  </a:cubicBezTo>
                  <a:close/>
                  <a:moveTo>
                    <a:pt x="21600" y="11781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41" name="AutoShape 70">
              <a:extLst>
                <a:ext uri="{FF2B5EF4-FFF2-40B4-BE49-F238E27FC236}">
                  <a16:creationId xmlns:a16="http://schemas.microsoft.com/office/drawing/2014/main" id="{06F65DB4-2A5B-D0B4-4DE3-DBB1D88A5B93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" y="1419"/>
              <a:ext cx="436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3147"/>
                  </a:moveTo>
                  <a:cubicBezTo>
                    <a:pt x="21600" y="18552"/>
                    <a:pt x="21167" y="21600"/>
                    <a:pt x="20755" y="21600"/>
                  </a:cubicBezTo>
                  <a:lnTo>
                    <a:pt x="746" y="21600"/>
                  </a:lnTo>
                  <a:cubicBezTo>
                    <a:pt x="334" y="21600"/>
                    <a:pt x="0" y="18552"/>
                    <a:pt x="0" y="13147"/>
                  </a:cubicBezTo>
                  <a:lnTo>
                    <a:pt x="0" y="9229"/>
                  </a:lnTo>
                  <a:cubicBezTo>
                    <a:pt x="0" y="3823"/>
                    <a:pt x="334" y="0"/>
                    <a:pt x="746" y="0"/>
                  </a:cubicBezTo>
                  <a:lnTo>
                    <a:pt x="20755" y="0"/>
                  </a:lnTo>
                  <a:cubicBezTo>
                    <a:pt x="21167" y="0"/>
                    <a:pt x="21600" y="3823"/>
                    <a:pt x="21600" y="9229"/>
                  </a:cubicBezTo>
                  <a:cubicBezTo>
                    <a:pt x="21600" y="9229"/>
                    <a:pt x="21600" y="13147"/>
                    <a:pt x="21600" y="13147"/>
                  </a:cubicBezTo>
                  <a:close/>
                  <a:moveTo>
                    <a:pt x="21600" y="13147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42" name="AutoShape 71">
              <a:extLst>
                <a:ext uri="{FF2B5EF4-FFF2-40B4-BE49-F238E27FC236}">
                  <a16:creationId xmlns:a16="http://schemas.microsoft.com/office/drawing/2014/main" id="{396060DD-2DAC-871A-D4DC-940D4B4E62EA}"/>
                </a:ext>
              </a:extLst>
            </p:cNvPr>
            <p:cNvSpPr>
              <a:spLocks/>
            </p:cNvSpPr>
            <p:nvPr/>
          </p:nvSpPr>
          <p:spPr bwMode="auto">
            <a:xfrm>
              <a:off x="273" y="1479"/>
              <a:ext cx="239" cy="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606"/>
                  </a:moveTo>
                  <a:cubicBezTo>
                    <a:pt x="21600" y="15934"/>
                    <a:pt x="20652" y="21600"/>
                    <a:pt x="19900" y="21600"/>
                  </a:cubicBezTo>
                  <a:lnTo>
                    <a:pt x="1359" y="21600"/>
                  </a:lnTo>
                  <a:cubicBezTo>
                    <a:pt x="609" y="21600"/>
                    <a:pt x="0" y="15934"/>
                    <a:pt x="0" y="11606"/>
                  </a:cubicBezTo>
                  <a:lnTo>
                    <a:pt x="0" y="8475"/>
                  </a:lnTo>
                  <a:cubicBezTo>
                    <a:pt x="0" y="4147"/>
                    <a:pt x="609" y="0"/>
                    <a:pt x="1359" y="0"/>
                  </a:cubicBezTo>
                  <a:lnTo>
                    <a:pt x="19900" y="0"/>
                  </a:lnTo>
                  <a:cubicBezTo>
                    <a:pt x="20652" y="0"/>
                    <a:pt x="21600" y="4147"/>
                    <a:pt x="21600" y="8475"/>
                  </a:cubicBezTo>
                  <a:cubicBezTo>
                    <a:pt x="21600" y="8475"/>
                    <a:pt x="21600" y="11606"/>
                    <a:pt x="21600" y="11606"/>
                  </a:cubicBezTo>
                  <a:close/>
                  <a:moveTo>
                    <a:pt x="21600" y="11606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1043" name="Group 82">
            <a:extLst>
              <a:ext uri="{FF2B5EF4-FFF2-40B4-BE49-F238E27FC236}">
                <a16:creationId xmlns:a16="http://schemas.microsoft.com/office/drawing/2014/main" id="{6FF02D10-4D77-3D0D-3800-CE9204D86BE4}"/>
              </a:ext>
            </a:extLst>
          </p:cNvPr>
          <p:cNvGrpSpPr>
            <a:grpSpLocks/>
          </p:cNvGrpSpPr>
          <p:nvPr/>
        </p:nvGrpSpPr>
        <p:grpSpPr bwMode="auto">
          <a:xfrm>
            <a:off x="19636150" y="8430573"/>
            <a:ext cx="1343025" cy="2511425"/>
            <a:chOff x="0" y="0"/>
            <a:chExt cx="845" cy="1581"/>
          </a:xfrm>
        </p:grpSpPr>
        <p:sp>
          <p:nvSpPr>
            <p:cNvPr id="1044" name="AutoShape 73">
              <a:extLst>
                <a:ext uri="{FF2B5EF4-FFF2-40B4-BE49-F238E27FC236}">
                  <a16:creationId xmlns:a16="http://schemas.microsoft.com/office/drawing/2014/main" id="{696C9C53-2730-BCE7-E092-CDBE3BD8AA7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845" cy="1581"/>
            </a:xfrm>
            <a:custGeom>
              <a:avLst/>
              <a:gdLst>
                <a:gd name="T0" fmla="*/ 0 w 21600"/>
                <a:gd name="T1" fmla="*/ 1 h 21600"/>
                <a:gd name="T2" fmla="*/ 0 w 21600"/>
                <a:gd name="T3" fmla="*/ 1 h 21600"/>
                <a:gd name="T4" fmla="*/ 0 w 21600"/>
                <a:gd name="T5" fmla="*/ 1 h 21600"/>
                <a:gd name="T6" fmla="*/ 0 w 21600"/>
                <a:gd name="T7" fmla="*/ 1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1 h 21600"/>
                <a:gd name="T18" fmla="*/ 0 w 21600"/>
                <a:gd name="T19" fmla="*/ 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20165"/>
                  </a:moveTo>
                  <a:cubicBezTo>
                    <a:pt x="21600" y="20922"/>
                    <a:pt x="20235" y="21600"/>
                    <a:pt x="18820" y="21600"/>
                  </a:cubicBezTo>
                  <a:lnTo>
                    <a:pt x="2600" y="21600"/>
                  </a:lnTo>
                  <a:cubicBezTo>
                    <a:pt x="1185" y="21600"/>
                    <a:pt x="0" y="20922"/>
                    <a:pt x="0" y="20165"/>
                  </a:cubicBezTo>
                  <a:lnTo>
                    <a:pt x="0" y="1435"/>
                  </a:lnTo>
                  <a:cubicBezTo>
                    <a:pt x="0" y="678"/>
                    <a:pt x="1185" y="0"/>
                    <a:pt x="2600" y="0"/>
                  </a:cubicBezTo>
                  <a:lnTo>
                    <a:pt x="18820" y="0"/>
                  </a:lnTo>
                  <a:cubicBezTo>
                    <a:pt x="20235" y="0"/>
                    <a:pt x="21600" y="678"/>
                    <a:pt x="21600" y="1435"/>
                  </a:cubicBezTo>
                  <a:cubicBezTo>
                    <a:pt x="21600" y="1435"/>
                    <a:pt x="21600" y="20165"/>
                    <a:pt x="21600" y="20165"/>
                  </a:cubicBezTo>
                  <a:close/>
                  <a:moveTo>
                    <a:pt x="21600" y="20165"/>
                  </a:moveTo>
                </a:path>
              </a:pathLst>
            </a:custGeom>
            <a:solidFill>
              <a:srgbClr val="1D242C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45" name="AutoShape 74">
              <a:extLst>
                <a:ext uri="{FF2B5EF4-FFF2-40B4-BE49-F238E27FC236}">
                  <a16:creationId xmlns:a16="http://schemas.microsoft.com/office/drawing/2014/main" id="{65472B04-2F49-D859-8096-A03F6E742A6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0"/>
              <a:ext cx="845" cy="1581"/>
            </a:xfrm>
            <a:custGeom>
              <a:avLst/>
              <a:gdLst>
                <a:gd name="T0" fmla="*/ 0 w 21600"/>
                <a:gd name="T1" fmla="*/ 1 h 21600"/>
                <a:gd name="T2" fmla="*/ 0 w 21600"/>
                <a:gd name="T3" fmla="*/ 1 h 21600"/>
                <a:gd name="T4" fmla="*/ 0 w 21600"/>
                <a:gd name="T5" fmla="*/ 1 h 21600"/>
                <a:gd name="T6" fmla="*/ 0 w 21600"/>
                <a:gd name="T7" fmla="*/ 1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1 h 21600"/>
                <a:gd name="T18" fmla="*/ 0 w 21600"/>
                <a:gd name="T19" fmla="*/ 1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20165"/>
                  </a:moveTo>
                  <a:cubicBezTo>
                    <a:pt x="21600" y="20922"/>
                    <a:pt x="20235" y="21600"/>
                    <a:pt x="18820" y="21600"/>
                  </a:cubicBezTo>
                  <a:lnTo>
                    <a:pt x="2600" y="21600"/>
                  </a:lnTo>
                  <a:cubicBezTo>
                    <a:pt x="1185" y="21600"/>
                    <a:pt x="0" y="20922"/>
                    <a:pt x="0" y="20165"/>
                  </a:cubicBezTo>
                  <a:lnTo>
                    <a:pt x="0" y="1435"/>
                  </a:lnTo>
                  <a:cubicBezTo>
                    <a:pt x="0" y="678"/>
                    <a:pt x="1185" y="0"/>
                    <a:pt x="2600" y="0"/>
                  </a:cubicBezTo>
                  <a:lnTo>
                    <a:pt x="18820" y="0"/>
                  </a:lnTo>
                  <a:cubicBezTo>
                    <a:pt x="20235" y="0"/>
                    <a:pt x="21600" y="678"/>
                    <a:pt x="21600" y="1435"/>
                  </a:cubicBezTo>
                  <a:cubicBezTo>
                    <a:pt x="21600" y="1435"/>
                    <a:pt x="21600" y="20165"/>
                    <a:pt x="21600" y="20165"/>
                  </a:cubicBezTo>
                  <a:close/>
                  <a:moveTo>
                    <a:pt x="21600" y="20165"/>
                  </a:moveTo>
                </a:path>
              </a:pathLst>
            </a:custGeom>
            <a:solidFill>
              <a:srgbClr val="A6A6A6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46" name="AutoShape 75">
              <a:extLst>
                <a:ext uri="{FF2B5EF4-FFF2-40B4-BE49-F238E27FC236}">
                  <a16:creationId xmlns:a16="http://schemas.microsoft.com/office/drawing/2014/main" id="{897B2CF8-5719-45A8-00B9-30028C6D6FE9}"/>
                </a:ext>
              </a:extLst>
            </p:cNvPr>
            <p:cNvSpPr>
              <a:spLocks/>
            </p:cNvSpPr>
            <p:nvPr/>
          </p:nvSpPr>
          <p:spPr bwMode="auto">
            <a:xfrm>
              <a:off x="59" y="196"/>
              <a:ext cx="727" cy="115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21600"/>
                  </a:moveTo>
                  <a:lnTo>
                    <a:pt x="0" y="21600"/>
                  </a:lnTo>
                  <a:lnTo>
                    <a:pt x="0" y="0"/>
                  </a:lnTo>
                  <a:lnTo>
                    <a:pt x="21600" y="0"/>
                  </a:lnTo>
                  <a:cubicBezTo>
                    <a:pt x="21600" y="0"/>
                    <a:pt x="21600" y="21600"/>
                    <a:pt x="21600" y="21600"/>
                  </a:cubicBezTo>
                  <a:close/>
                  <a:moveTo>
                    <a:pt x="21600" y="21600"/>
                  </a:moveTo>
                </a:path>
              </a:pathLst>
            </a:custGeom>
            <a:solidFill>
              <a:srgbClr val="F2F2F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47" name="AutoShape 76">
              <a:extLst>
                <a:ext uri="{FF2B5EF4-FFF2-40B4-BE49-F238E27FC236}">
                  <a16:creationId xmlns:a16="http://schemas.microsoft.com/office/drawing/2014/main" id="{06DBEC94-F464-CF1F-130D-A8F761E8422F}"/>
                </a:ext>
              </a:extLst>
            </p:cNvPr>
            <p:cNvSpPr>
              <a:spLocks/>
            </p:cNvSpPr>
            <p:nvPr/>
          </p:nvSpPr>
          <p:spPr bwMode="auto">
            <a:xfrm>
              <a:off x="358" y="1402"/>
              <a:ext cx="122" cy="121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59"/>
                    <a:pt x="16765" y="21600"/>
                    <a:pt x="10800" y="21600"/>
                  </a:cubicBezTo>
                  <a:cubicBezTo>
                    <a:pt x="4833" y="21600"/>
                    <a:pt x="0" y="16759"/>
                    <a:pt x="0" y="10800"/>
                  </a:cubicBezTo>
                  <a:cubicBezTo>
                    <a:pt x="0" y="4838"/>
                    <a:pt x="4833" y="0"/>
                    <a:pt x="10800" y="0"/>
                  </a:cubicBezTo>
                  <a:cubicBezTo>
                    <a:pt x="16765" y="0"/>
                    <a:pt x="21600" y="4838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48" name="AutoShape 77">
              <a:extLst>
                <a:ext uri="{FF2B5EF4-FFF2-40B4-BE49-F238E27FC236}">
                  <a16:creationId xmlns:a16="http://schemas.microsoft.com/office/drawing/2014/main" id="{68AA5557-FC51-A1CE-C8BA-C532AB67C5BF}"/>
                </a:ext>
              </a:extLst>
            </p:cNvPr>
            <p:cNvSpPr>
              <a:spLocks/>
            </p:cNvSpPr>
            <p:nvPr/>
          </p:nvSpPr>
          <p:spPr bwMode="auto">
            <a:xfrm>
              <a:off x="230" y="102"/>
              <a:ext cx="333" cy="34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1559"/>
                  </a:moveTo>
                  <a:cubicBezTo>
                    <a:pt x="21600" y="17107"/>
                    <a:pt x="21139" y="21600"/>
                    <a:pt x="20571" y="21600"/>
                  </a:cubicBezTo>
                  <a:lnTo>
                    <a:pt x="1029" y="21600"/>
                  </a:lnTo>
                  <a:cubicBezTo>
                    <a:pt x="461" y="21600"/>
                    <a:pt x="0" y="17107"/>
                    <a:pt x="0" y="11559"/>
                  </a:cubicBezTo>
                  <a:lnTo>
                    <a:pt x="0" y="10041"/>
                  </a:lnTo>
                  <a:cubicBezTo>
                    <a:pt x="0" y="4493"/>
                    <a:pt x="461" y="0"/>
                    <a:pt x="1029" y="0"/>
                  </a:cubicBezTo>
                  <a:lnTo>
                    <a:pt x="20571" y="0"/>
                  </a:lnTo>
                  <a:cubicBezTo>
                    <a:pt x="21139" y="0"/>
                    <a:pt x="21600" y="4493"/>
                    <a:pt x="21600" y="10041"/>
                  </a:cubicBezTo>
                  <a:cubicBezTo>
                    <a:pt x="21600" y="10041"/>
                    <a:pt x="21600" y="11559"/>
                    <a:pt x="21600" y="11559"/>
                  </a:cubicBezTo>
                  <a:close/>
                  <a:moveTo>
                    <a:pt x="21600" y="11559"/>
                  </a:moveTo>
                </a:path>
              </a:pathLst>
            </a:custGeom>
            <a:solidFill>
              <a:srgbClr val="B3B3B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49" name="AutoShape 78">
              <a:extLst>
                <a:ext uri="{FF2B5EF4-FFF2-40B4-BE49-F238E27FC236}">
                  <a16:creationId xmlns:a16="http://schemas.microsoft.com/office/drawing/2014/main" id="{723DDF98-2FCA-1F4C-55AA-748E9AD3AD45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" y="282"/>
              <a:ext cx="573" cy="119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6170"/>
                  </a:moveTo>
                  <a:cubicBezTo>
                    <a:pt x="21600" y="19168"/>
                    <a:pt x="21092" y="21600"/>
                    <a:pt x="20465" y="21600"/>
                  </a:cubicBezTo>
                  <a:lnTo>
                    <a:pt x="1135" y="21600"/>
                  </a:lnTo>
                  <a:cubicBezTo>
                    <a:pt x="508" y="21600"/>
                    <a:pt x="0" y="19168"/>
                    <a:pt x="0" y="16170"/>
                  </a:cubicBezTo>
                  <a:lnTo>
                    <a:pt x="0" y="5430"/>
                  </a:lnTo>
                  <a:cubicBezTo>
                    <a:pt x="0" y="2432"/>
                    <a:pt x="508" y="0"/>
                    <a:pt x="1135" y="0"/>
                  </a:cubicBezTo>
                  <a:lnTo>
                    <a:pt x="20465" y="0"/>
                  </a:lnTo>
                  <a:cubicBezTo>
                    <a:pt x="21092" y="0"/>
                    <a:pt x="21600" y="2432"/>
                    <a:pt x="21600" y="5430"/>
                  </a:cubicBezTo>
                  <a:cubicBezTo>
                    <a:pt x="21600" y="5430"/>
                    <a:pt x="21600" y="16170"/>
                    <a:pt x="21600" y="16170"/>
                  </a:cubicBezTo>
                  <a:close/>
                  <a:moveTo>
                    <a:pt x="21600" y="16170"/>
                  </a:moveTo>
                </a:path>
              </a:pathLst>
            </a:custGeom>
            <a:solidFill>
              <a:srgbClr val="FF4421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50" name="AutoShape 79">
              <a:extLst>
                <a:ext uri="{FF2B5EF4-FFF2-40B4-BE49-F238E27FC236}">
                  <a16:creationId xmlns:a16="http://schemas.microsoft.com/office/drawing/2014/main" id="{B8C2A613-A0BC-AB9C-4CDF-1CE9D85B3F0A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" y="436"/>
              <a:ext cx="573" cy="342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9699"/>
                  </a:moveTo>
                  <a:cubicBezTo>
                    <a:pt x="21600" y="20749"/>
                    <a:pt x="21092" y="21600"/>
                    <a:pt x="20465" y="21600"/>
                  </a:cubicBezTo>
                  <a:lnTo>
                    <a:pt x="1135" y="21600"/>
                  </a:lnTo>
                  <a:cubicBezTo>
                    <a:pt x="508" y="21600"/>
                    <a:pt x="0" y="20749"/>
                    <a:pt x="0" y="19699"/>
                  </a:cubicBezTo>
                  <a:lnTo>
                    <a:pt x="0" y="1901"/>
                  </a:lnTo>
                  <a:cubicBezTo>
                    <a:pt x="0" y="851"/>
                    <a:pt x="508" y="0"/>
                    <a:pt x="1135" y="0"/>
                  </a:cubicBezTo>
                  <a:lnTo>
                    <a:pt x="20465" y="0"/>
                  </a:lnTo>
                  <a:cubicBezTo>
                    <a:pt x="21092" y="0"/>
                    <a:pt x="21600" y="851"/>
                    <a:pt x="21600" y="1901"/>
                  </a:cubicBezTo>
                  <a:cubicBezTo>
                    <a:pt x="21600" y="1901"/>
                    <a:pt x="21600" y="19699"/>
                    <a:pt x="21600" y="19699"/>
                  </a:cubicBezTo>
                  <a:close/>
                  <a:moveTo>
                    <a:pt x="21600" y="19699"/>
                  </a:moveTo>
                </a:path>
              </a:pathLst>
            </a:custGeom>
            <a:solidFill>
              <a:srgbClr val="46DDE4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51" name="AutoShape 80">
              <a:extLst>
                <a:ext uri="{FF2B5EF4-FFF2-40B4-BE49-F238E27FC236}">
                  <a16:creationId xmlns:a16="http://schemas.microsoft.com/office/drawing/2014/main" id="{4F93B0E9-0AC5-1654-914E-515B7ADBF162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" y="812"/>
              <a:ext cx="573" cy="20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498"/>
                  </a:moveTo>
                  <a:cubicBezTo>
                    <a:pt x="21600" y="20247"/>
                    <a:pt x="21213" y="21600"/>
                    <a:pt x="20572" y="21600"/>
                  </a:cubicBezTo>
                  <a:lnTo>
                    <a:pt x="1041" y="21600"/>
                  </a:lnTo>
                  <a:cubicBezTo>
                    <a:pt x="401" y="21600"/>
                    <a:pt x="0" y="20247"/>
                    <a:pt x="0" y="18498"/>
                  </a:cubicBezTo>
                  <a:lnTo>
                    <a:pt x="0" y="2658"/>
                  </a:lnTo>
                  <a:cubicBezTo>
                    <a:pt x="0" y="909"/>
                    <a:pt x="401" y="0"/>
                    <a:pt x="1041" y="0"/>
                  </a:cubicBezTo>
                  <a:lnTo>
                    <a:pt x="20572" y="0"/>
                  </a:lnTo>
                  <a:cubicBezTo>
                    <a:pt x="21213" y="0"/>
                    <a:pt x="21600" y="909"/>
                    <a:pt x="21600" y="2658"/>
                  </a:cubicBezTo>
                  <a:cubicBezTo>
                    <a:pt x="21600" y="2658"/>
                    <a:pt x="21600" y="18498"/>
                    <a:pt x="21600" y="18498"/>
                  </a:cubicBezTo>
                  <a:close/>
                  <a:moveTo>
                    <a:pt x="21600" y="18498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52" name="AutoShape 81">
              <a:extLst>
                <a:ext uri="{FF2B5EF4-FFF2-40B4-BE49-F238E27FC236}">
                  <a16:creationId xmlns:a16="http://schemas.microsoft.com/office/drawing/2014/main" id="{86805C36-A3A4-0417-B131-46542F4EFB5D}"/>
                </a:ext>
              </a:extLst>
            </p:cNvPr>
            <p:cNvSpPr>
              <a:spLocks/>
            </p:cNvSpPr>
            <p:nvPr/>
          </p:nvSpPr>
          <p:spPr bwMode="auto">
            <a:xfrm>
              <a:off x="136" y="1060"/>
              <a:ext cx="573" cy="205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0 w 21600"/>
                <a:gd name="T9" fmla="*/ 0 h 21600"/>
                <a:gd name="T10" fmla="*/ 0 w 21600"/>
                <a:gd name="T11" fmla="*/ 0 h 21600"/>
                <a:gd name="T12" fmla="*/ 0 w 21600"/>
                <a:gd name="T13" fmla="*/ 0 h 21600"/>
                <a:gd name="T14" fmla="*/ 0 w 21600"/>
                <a:gd name="T15" fmla="*/ 0 h 21600"/>
                <a:gd name="T16" fmla="*/ 0 w 21600"/>
                <a:gd name="T17" fmla="*/ 0 h 21600"/>
                <a:gd name="T18" fmla="*/ 0 w 21600"/>
                <a:gd name="T19" fmla="*/ 0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18498"/>
                  </a:moveTo>
                  <a:cubicBezTo>
                    <a:pt x="21600" y="20247"/>
                    <a:pt x="21213" y="21600"/>
                    <a:pt x="20572" y="21600"/>
                  </a:cubicBezTo>
                  <a:lnTo>
                    <a:pt x="1041" y="21600"/>
                  </a:lnTo>
                  <a:cubicBezTo>
                    <a:pt x="400" y="21600"/>
                    <a:pt x="0" y="20247"/>
                    <a:pt x="0" y="18498"/>
                  </a:cubicBezTo>
                  <a:lnTo>
                    <a:pt x="0" y="2658"/>
                  </a:lnTo>
                  <a:cubicBezTo>
                    <a:pt x="0" y="909"/>
                    <a:pt x="400" y="0"/>
                    <a:pt x="1041" y="0"/>
                  </a:cubicBezTo>
                  <a:lnTo>
                    <a:pt x="20572" y="0"/>
                  </a:lnTo>
                  <a:cubicBezTo>
                    <a:pt x="21213" y="0"/>
                    <a:pt x="21600" y="909"/>
                    <a:pt x="21600" y="2658"/>
                  </a:cubicBezTo>
                  <a:cubicBezTo>
                    <a:pt x="21600" y="2658"/>
                    <a:pt x="21600" y="18498"/>
                    <a:pt x="21600" y="18498"/>
                  </a:cubicBezTo>
                  <a:close/>
                  <a:moveTo>
                    <a:pt x="21600" y="18498"/>
                  </a:moveTo>
                </a:path>
              </a:pathLst>
            </a:custGeom>
            <a:solidFill>
              <a:srgbClr val="999999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sp>
        <p:nvSpPr>
          <p:cNvPr id="1053" name="Line 2">
            <a:extLst>
              <a:ext uri="{FF2B5EF4-FFF2-40B4-BE49-F238E27FC236}">
                <a16:creationId xmlns:a16="http://schemas.microsoft.com/office/drawing/2014/main" id="{8A68ED30-CA73-CC78-B426-8503EDCEE4A6}"/>
              </a:ext>
            </a:extLst>
          </p:cNvPr>
          <p:cNvSpPr>
            <a:spLocks noChangeShapeType="1"/>
          </p:cNvSpPr>
          <p:nvPr/>
        </p:nvSpPr>
        <p:spPr bwMode="auto">
          <a:xfrm>
            <a:off x="13550900" y="-2438400"/>
            <a:ext cx="0" cy="5524500"/>
          </a:xfrm>
          <a:prstGeom prst="line">
            <a:avLst/>
          </a:prstGeom>
          <a:noFill/>
          <a:ln w="38100">
            <a:solidFill>
              <a:srgbClr val="FDA53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742825"/>
      </p:ext>
    </p:extLst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38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163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5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0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0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/>
                                        <p:tgtEl>
                                          <p:spTgt spid="1638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1" dur="500"/>
                                        <p:tgtEl>
                                          <p:spTgt spid="16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3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0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35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10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72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0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5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5">
            <a:extLst>
              <a:ext uri="{FF2B5EF4-FFF2-40B4-BE49-F238E27FC236}">
                <a16:creationId xmlns:a16="http://schemas.microsoft.com/office/drawing/2014/main" id="{53A055A3-0BBD-8E08-38D6-ED163F948D0B}"/>
              </a:ext>
            </a:extLst>
          </p:cNvPr>
          <p:cNvSpPr>
            <a:spLocks/>
          </p:cNvSpPr>
          <p:nvPr/>
        </p:nvSpPr>
        <p:spPr bwMode="auto">
          <a:xfrm>
            <a:off x="1358900" y="919803"/>
            <a:ext cx="7130157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en-US" altLang="zh-HK" sz="810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RWD</a:t>
            </a:r>
            <a:r>
              <a:rPr lang="zh-HK" altLang="en-US" sz="810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示範</a:t>
            </a:r>
            <a:r>
              <a:rPr lang="en-US" altLang="zh-HK" sz="810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-</a:t>
            </a:r>
            <a:r>
              <a:rPr lang="zh-HK" altLang="en-US" sz="810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主頁</a:t>
            </a:r>
            <a:endParaRPr lang="en-US" sz="810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pic>
        <p:nvPicPr>
          <p:cNvPr id="4" name="New Recording - 2022_12_19 下午10_20_03">
            <a:hlinkClick r:id="" action="ppaction://media"/>
            <a:extLst>
              <a:ext uri="{FF2B5EF4-FFF2-40B4-BE49-F238E27FC236}">
                <a16:creationId xmlns:a16="http://schemas.microsoft.com/office/drawing/2014/main" id="{A49F3669-4A2A-B7C9-6C9D-419CA5376C1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754880" y="2697039"/>
            <a:ext cx="15916275" cy="10231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77728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9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577" name="Group 6"/>
          <p:cNvGrpSpPr>
            <a:grpSpLocks/>
          </p:cNvGrpSpPr>
          <p:nvPr/>
        </p:nvGrpSpPr>
        <p:grpSpPr bwMode="auto">
          <a:xfrm>
            <a:off x="14300200" y="2514600"/>
            <a:ext cx="4749800" cy="9855200"/>
            <a:chOff x="0" y="0"/>
            <a:chExt cx="2992" cy="6208"/>
          </a:xfrm>
        </p:grpSpPr>
        <p:grpSp>
          <p:nvGrpSpPr>
            <p:cNvPr id="25665" name="Group 3"/>
            <p:cNvGrpSpPr>
              <a:grpSpLocks/>
            </p:cNvGrpSpPr>
            <p:nvPr/>
          </p:nvGrpSpPr>
          <p:grpSpPr bwMode="auto">
            <a:xfrm>
              <a:off x="0" y="0"/>
              <a:ext cx="2992" cy="6208"/>
              <a:chOff x="0" y="0"/>
              <a:chExt cx="2992" cy="6208"/>
            </a:xfrm>
          </p:grpSpPr>
          <p:sp>
            <p:nvSpPr>
              <p:cNvPr id="25668" name="AutoShape 1"/>
              <p:cNvSpPr>
                <a:spLocks/>
              </p:cNvSpPr>
              <p:nvPr/>
            </p:nvSpPr>
            <p:spPr bwMode="auto">
              <a:xfrm>
                <a:off x="0" y="0"/>
                <a:ext cx="2992" cy="6208"/>
              </a:xfrm>
              <a:custGeom>
                <a:avLst/>
                <a:gdLst>
                  <a:gd name="T0" fmla="*/ 7 w 21600"/>
                  <a:gd name="T1" fmla="*/ 0 h 21600"/>
                  <a:gd name="T2" fmla="*/ 1 w 21600"/>
                  <a:gd name="T3" fmla="*/ 0 h 21600"/>
                  <a:gd name="T4" fmla="*/ 0 w 21600"/>
                  <a:gd name="T5" fmla="*/ 10 h 21600"/>
                  <a:gd name="T6" fmla="*/ 0 w 21600"/>
                  <a:gd name="T7" fmla="*/ 40 h 21600"/>
                  <a:gd name="T8" fmla="*/ 0 w 21600"/>
                  <a:gd name="T9" fmla="*/ 107 h 21600"/>
                  <a:gd name="T10" fmla="*/ 0 w 21600"/>
                  <a:gd name="T11" fmla="*/ 137 h 21600"/>
                  <a:gd name="T12" fmla="*/ 1 w 21600"/>
                  <a:gd name="T13" fmla="*/ 147 h 21600"/>
                  <a:gd name="T14" fmla="*/ 7 w 21600"/>
                  <a:gd name="T15" fmla="*/ 147 h 21600"/>
                  <a:gd name="T16" fmla="*/ 8 w 21600"/>
                  <a:gd name="T17" fmla="*/ 137 h 21600"/>
                  <a:gd name="T18" fmla="*/ 8 w 21600"/>
                  <a:gd name="T19" fmla="*/ 107 h 21600"/>
                  <a:gd name="T20" fmla="*/ 8 w 21600"/>
                  <a:gd name="T21" fmla="*/ 40 h 21600"/>
                  <a:gd name="T22" fmla="*/ 8 w 21600"/>
                  <a:gd name="T23" fmla="*/ 10 h 21600"/>
                  <a:gd name="T24" fmla="*/ 7 w 21600"/>
                  <a:gd name="T25" fmla="*/ 0 h 21600"/>
                  <a:gd name="T26" fmla="*/ 7 w 21600"/>
                  <a:gd name="T27" fmla="*/ 0 h 2160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1600" h="21600">
                    <a:moveTo>
                      <a:pt x="18584" y="0"/>
                    </a:moveTo>
                    <a:lnTo>
                      <a:pt x="3016" y="0"/>
                    </a:lnTo>
                    <a:cubicBezTo>
                      <a:pt x="1350" y="0"/>
                      <a:pt x="0" y="651"/>
                      <a:pt x="0" y="1454"/>
                    </a:cubicBezTo>
                    <a:lnTo>
                      <a:pt x="0" y="5872"/>
                    </a:lnTo>
                    <a:lnTo>
                      <a:pt x="0" y="15728"/>
                    </a:lnTo>
                    <a:lnTo>
                      <a:pt x="0" y="20146"/>
                    </a:lnTo>
                    <a:cubicBezTo>
                      <a:pt x="0" y="20949"/>
                      <a:pt x="1350" y="21600"/>
                      <a:pt x="3016" y="21600"/>
                    </a:cubicBezTo>
                    <a:lnTo>
                      <a:pt x="18584" y="21600"/>
                    </a:lnTo>
                    <a:cubicBezTo>
                      <a:pt x="20250" y="21600"/>
                      <a:pt x="21600" y="20949"/>
                      <a:pt x="21600" y="20146"/>
                    </a:cubicBezTo>
                    <a:lnTo>
                      <a:pt x="21600" y="15728"/>
                    </a:lnTo>
                    <a:lnTo>
                      <a:pt x="21600" y="5872"/>
                    </a:lnTo>
                    <a:lnTo>
                      <a:pt x="21600" y="1454"/>
                    </a:lnTo>
                    <a:cubicBezTo>
                      <a:pt x="21600" y="651"/>
                      <a:pt x="20250" y="0"/>
                      <a:pt x="18584" y="0"/>
                    </a:cubicBezTo>
                    <a:close/>
                    <a:moveTo>
                      <a:pt x="18584" y="0"/>
                    </a:moveTo>
                  </a:path>
                </a:pathLst>
              </a:custGeom>
              <a:solidFill>
                <a:srgbClr val="CDCDC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5669" name="AutoShape 2"/>
              <p:cNvSpPr>
                <a:spLocks/>
              </p:cNvSpPr>
              <p:nvPr/>
            </p:nvSpPr>
            <p:spPr bwMode="auto">
              <a:xfrm>
                <a:off x="103" y="512"/>
                <a:ext cx="2777" cy="5072"/>
              </a:xfrm>
              <a:custGeom>
                <a:avLst/>
                <a:gdLst>
                  <a:gd name="T0" fmla="*/ 6 w 21600"/>
                  <a:gd name="T1" fmla="*/ 65 h 21600"/>
                  <a:gd name="T2" fmla="*/ 6 w 21600"/>
                  <a:gd name="T3" fmla="*/ 66 h 21600"/>
                  <a:gd name="T4" fmla="*/ 0 w 21600"/>
                  <a:gd name="T5" fmla="*/ 66 h 21600"/>
                  <a:gd name="T6" fmla="*/ 0 w 21600"/>
                  <a:gd name="T7" fmla="*/ 65 h 21600"/>
                  <a:gd name="T8" fmla="*/ 0 w 21600"/>
                  <a:gd name="T9" fmla="*/ 1 h 21600"/>
                  <a:gd name="T10" fmla="*/ 0 w 21600"/>
                  <a:gd name="T11" fmla="*/ 0 h 21600"/>
                  <a:gd name="T12" fmla="*/ 6 w 21600"/>
                  <a:gd name="T13" fmla="*/ 0 h 21600"/>
                  <a:gd name="T14" fmla="*/ 6 w 21600"/>
                  <a:gd name="T15" fmla="*/ 1 h 21600"/>
                  <a:gd name="T16" fmla="*/ 6 w 21600"/>
                  <a:gd name="T17" fmla="*/ 65 h 21600"/>
                  <a:gd name="T18" fmla="*/ 6 w 21600"/>
                  <a:gd name="T19" fmla="*/ 65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21221"/>
                    </a:moveTo>
                    <a:cubicBezTo>
                      <a:pt x="21600" y="21430"/>
                      <a:pt x="21290" y="21600"/>
                      <a:pt x="20907" y="21600"/>
                    </a:cubicBezTo>
                    <a:lnTo>
                      <a:pt x="693" y="21600"/>
                    </a:lnTo>
                    <a:cubicBezTo>
                      <a:pt x="310" y="21600"/>
                      <a:pt x="0" y="21430"/>
                      <a:pt x="0" y="21221"/>
                    </a:cubicBezTo>
                    <a:lnTo>
                      <a:pt x="0" y="380"/>
                    </a:lnTo>
                    <a:cubicBezTo>
                      <a:pt x="0" y="170"/>
                      <a:pt x="310" y="0"/>
                      <a:pt x="693" y="0"/>
                    </a:cubicBezTo>
                    <a:lnTo>
                      <a:pt x="20907" y="0"/>
                    </a:lnTo>
                    <a:cubicBezTo>
                      <a:pt x="21290" y="0"/>
                      <a:pt x="21600" y="170"/>
                      <a:pt x="21600" y="380"/>
                    </a:cubicBezTo>
                    <a:cubicBezTo>
                      <a:pt x="21600" y="380"/>
                      <a:pt x="21600" y="21221"/>
                      <a:pt x="21600" y="21221"/>
                    </a:cubicBezTo>
                    <a:close/>
                    <a:moveTo>
                      <a:pt x="21600" y="21221"/>
                    </a:moveTo>
                  </a:path>
                </a:pathLst>
              </a:custGeom>
              <a:solidFill>
                <a:srgbClr val="323E4A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25667" name="Rectangle 5"/>
            <p:cNvSpPr>
              <a:spLocks/>
            </p:cNvSpPr>
            <p:nvPr/>
          </p:nvSpPr>
          <p:spPr bwMode="auto">
            <a:xfrm>
              <a:off x="505" y="3458"/>
              <a:ext cx="1893" cy="4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r>
                <a:rPr lang="en-US" sz="4800" err="1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WowShop</a:t>
              </a:r>
              <a:endParaRPr lang="en-US" sz="480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endParaRPr>
            </a:p>
          </p:txBody>
        </p:sp>
      </p:grpSp>
      <p:sp>
        <p:nvSpPr>
          <p:cNvPr id="25602" name="Rectangle 7"/>
          <p:cNvSpPr>
            <a:spLocks/>
          </p:cNvSpPr>
          <p:nvPr/>
        </p:nvSpPr>
        <p:spPr bwMode="auto">
          <a:xfrm>
            <a:off x="1358900" y="919803"/>
            <a:ext cx="6155531" cy="1246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 anchor="ctr">
            <a:spAutoFit/>
          </a:bodyPr>
          <a:lstStyle/>
          <a:p>
            <a:pPr algn="l"/>
            <a:r>
              <a:rPr lang="zh-CN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手機</a:t>
            </a:r>
            <a:r>
              <a:rPr lang="en-US" altLang="zh-CN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APP</a:t>
            </a:r>
            <a:r>
              <a:rPr lang="zh-CN" altLang="en-US" sz="8100" dirty="0">
                <a:solidFill>
                  <a:srgbClr val="FFFFFF"/>
                </a:solidFill>
                <a:latin typeface="微软雅黑" panose="020B0503020204020204" pitchFamily="34" charset="-122"/>
                <a:ea typeface="ＭＳ Ｐゴシック" charset="0"/>
                <a:cs typeface="ＭＳ Ｐゴシック" charset="0"/>
                <a:sym typeface="Diavlo Black Regular" charset="0"/>
              </a:rPr>
              <a:t>購物</a:t>
            </a:r>
            <a:endParaRPr lang="en-US" sz="8100" dirty="0">
              <a:solidFill>
                <a:srgbClr val="FFFFFF"/>
              </a:solidFill>
              <a:latin typeface="微软雅黑" panose="020B0503020204020204" pitchFamily="34" charset="-122"/>
              <a:ea typeface="ＭＳ Ｐゴシック" charset="0"/>
              <a:cs typeface="ＭＳ Ｐゴシック" charset="0"/>
              <a:sym typeface="Diavlo Black Regular" charset="0"/>
            </a:endParaRPr>
          </a:p>
        </p:txBody>
      </p:sp>
      <p:grpSp>
        <p:nvGrpSpPr>
          <p:cNvPr id="24579" name="Group 6"/>
          <p:cNvGrpSpPr>
            <a:grpSpLocks/>
          </p:cNvGrpSpPr>
          <p:nvPr/>
        </p:nvGrpSpPr>
        <p:grpSpPr bwMode="auto">
          <a:xfrm>
            <a:off x="2933700" y="3627438"/>
            <a:ext cx="7969250" cy="8526462"/>
            <a:chOff x="2933700" y="3627438"/>
            <a:chExt cx="7969250" cy="8526462"/>
          </a:xfrm>
        </p:grpSpPr>
        <p:grpSp>
          <p:nvGrpSpPr>
            <p:cNvPr id="25658" name="Group 62"/>
            <p:cNvGrpSpPr>
              <a:grpSpLocks/>
            </p:cNvGrpSpPr>
            <p:nvPr/>
          </p:nvGrpSpPr>
          <p:grpSpPr bwMode="auto">
            <a:xfrm>
              <a:off x="6140450" y="3627438"/>
              <a:ext cx="4762500" cy="3098800"/>
              <a:chOff x="0" y="0"/>
              <a:chExt cx="3000" cy="1952"/>
            </a:xfrm>
          </p:grpSpPr>
          <p:sp>
            <p:nvSpPr>
              <p:cNvPr id="25663" name="Freeform 60"/>
              <p:cNvSpPr>
                <a:spLocks/>
              </p:cNvSpPr>
              <p:nvPr/>
            </p:nvSpPr>
            <p:spPr bwMode="auto">
              <a:xfrm>
                <a:off x="88" y="88"/>
                <a:ext cx="2832" cy="1784"/>
              </a:xfrm>
              <a:custGeom>
                <a:avLst/>
                <a:gdLst>
                  <a:gd name="T0" fmla="*/ 1 w 18725"/>
                  <a:gd name="T1" fmla="*/ 0 h 17428"/>
                  <a:gd name="T2" fmla="*/ 0 w 18725"/>
                  <a:gd name="T3" fmla="*/ 0 h 17428"/>
                  <a:gd name="T4" fmla="*/ 1 w 18725"/>
                  <a:gd name="T5" fmla="*/ 0 h 17428"/>
                  <a:gd name="T6" fmla="*/ 1 w 18725"/>
                  <a:gd name="T7" fmla="*/ 0 h 17428"/>
                  <a:gd name="T8" fmla="*/ 0 w 18725"/>
                  <a:gd name="T9" fmla="*/ 0 h 17428"/>
                  <a:gd name="T10" fmla="*/ 0 w 18725"/>
                  <a:gd name="T11" fmla="*/ 0 h 17428"/>
                  <a:gd name="T12" fmla="*/ 1 w 18725"/>
                  <a:gd name="T13" fmla="*/ 0 h 17428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725" h="17428">
                    <a:moveTo>
                      <a:pt x="10980" y="793"/>
                    </a:moveTo>
                    <a:cubicBezTo>
                      <a:pt x="10783" y="688"/>
                      <a:pt x="3623" y="-803"/>
                      <a:pt x="1408" y="4765"/>
                    </a:cubicBezTo>
                    <a:cubicBezTo>
                      <a:pt x="-806" y="10333"/>
                      <a:pt x="2105" y="19317"/>
                      <a:pt x="11094" y="17076"/>
                    </a:cubicBezTo>
                    <a:cubicBezTo>
                      <a:pt x="20084" y="14835"/>
                      <a:pt x="19519" y="7659"/>
                      <a:pt x="17451" y="4538"/>
                    </a:cubicBezTo>
                    <a:cubicBezTo>
                      <a:pt x="15370" y="1397"/>
                      <a:pt x="10368" y="-2283"/>
                      <a:pt x="4426" y="1822"/>
                    </a:cubicBezTo>
                    <a:cubicBezTo>
                      <a:pt x="-1516" y="5926"/>
                      <a:pt x="-431" y="13354"/>
                      <a:pt x="1681" y="15119"/>
                    </a:cubicBezTo>
                    <a:cubicBezTo>
                      <a:pt x="3793" y="16884"/>
                      <a:pt x="7683" y="15995"/>
                      <a:pt x="7683" y="15995"/>
                    </a:cubicBez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>
                        <a:alpha val="29803"/>
                      </a:schemeClr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pic>
            <p:nvPicPr>
              <p:cNvPr id="25664" name="Picture 61"/>
              <p:cNvPicPr>
                <a:picLocks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0" y="0"/>
                <a:ext cx="3000" cy="195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25659" name="Rectangle 63"/>
            <p:cNvSpPr>
              <a:spLocks/>
            </p:cNvSpPr>
            <p:nvPr/>
          </p:nvSpPr>
          <p:spPr bwMode="auto">
            <a:xfrm>
              <a:off x="7357020" y="3959305"/>
              <a:ext cx="2898230" cy="221599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r"/>
              <a:r>
                <a:rPr lang="en-US" sz="14400" dirty="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90</a:t>
              </a:r>
              <a:r>
                <a:rPr lang="en-US" sz="6400" dirty="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%</a:t>
              </a:r>
            </a:p>
          </p:txBody>
        </p:sp>
        <p:sp>
          <p:nvSpPr>
            <p:cNvPr id="25661" name="Rectangle 65"/>
            <p:cNvSpPr>
              <a:spLocks/>
            </p:cNvSpPr>
            <p:nvPr/>
          </p:nvSpPr>
          <p:spPr bwMode="auto">
            <a:xfrm>
              <a:off x="3048000" y="9144000"/>
              <a:ext cx="7607300" cy="30099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r"/>
              <a:r>
                <a:rPr lang="zh-TW" altLang="en-US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移動</a:t>
              </a:r>
              <a:r>
                <a:rPr lang="zh-HK" altLang="en-US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化</a:t>
              </a:r>
              <a:r>
                <a:rPr lang="zh-TW" altLang="en-US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是大勢所趨</a:t>
              </a:r>
              <a:r>
                <a:rPr lang="en-US" altLang="zh-TW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現今很多人已經拋棄了電腦</a:t>
              </a:r>
              <a:r>
                <a:rPr lang="en-US" altLang="zh-TW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使用手機</a:t>
              </a:r>
              <a:r>
                <a:rPr lang="en-US" altLang="zh-TW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為了方便客戶購買產品</a:t>
              </a:r>
              <a:r>
                <a:rPr lang="en-US" altLang="zh-TW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我們對</a:t>
              </a:r>
              <a:r>
                <a:rPr lang="en-US" altLang="zh-TW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90%</a:t>
              </a:r>
              <a:r>
                <a:rPr lang="zh-TW" altLang="en-US" sz="2400" dirty="0">
                  <a:solidFill>
                    <a:srgbClr val="FFFFFF"/>
                  </a:solidFill>
                  <a:latin typeface="Open Sans Light" charset="0"/>
                  <a:ea typeface="ＭＳ Ｐゴシック" charset="0"/>
                  <a:cs typeface="ＭＳ Ｐゴシック" charset="0"/>
                  <a:sym typeface="Open Sans" charset="0"/>
                </a:rPr>
                <a:t>以上的頁面進行優化</a:t>
              </a:r>
              <a:endParaRPr lang="en-US" sz="2400" dirty="0">
                <a:solidFill>
                  <a:srgbClr val="FFFFFF"/>
                </a:solidFill>
                <a:latin typeface="Open Sans Light" charset="0"/>
                <a:ea typeface="ＭＳ Ｐゴシック" charset="0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25662" name="Line 66"/>
            <p:cNvSpPr>
              <a:spLocks noChangeShapeType="1"/>
            </p:cNvSpPr>
            <p:nvPr/>
          </p:nvSpPr>
          <p:spPr bwMode="auto">
            <a:xfrm>
              <a:off x="2933700" y="8559800"/>
              <a:ext cx="7721600" cy="0"/>
            </a:xfrm>
            <a:prstGeom prst="line">
              <a:avLst/>
            </a:prstGeom>
            <a:noFill/>
            <a:ln w="12700">
              <a:solidFill>
                <a:srgbClr val="FFFFFF">
                  <a:alpha val="70195"/>
                </a:srgbClr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  <p:grpSp>
        <p:nvGrpSpPr>
          <p:cNvPr id="24580" name="Group 7"/>
          <p:cNvGrpSpPr>
            <a:grpSpLocks/>
          </p:cNvGrpSpPr>
          <p:nvPr/>
        </p:nvGrpSpPr>
        <p:grpSpPr bwMode="auto">
          <a:xfrm>
            <a:off x="16916400" y="1752600"/>
            <a:ext cx="5118100" cy="10617200"/>
            <a:chOff x="16916400" y="1752600"/>
            <a:chExt cx="5118100" cy="10617200"/>
          </a:xfrm>
        </p:grpSpPr>
        <p:sp>
          <p:nvSpPr>
            <p:cNvPr id="25605" name="AutoShape 8"/>
            <p:cNvSpPr>
              <a:spLocks/>
            </p:cNvSpPr>
            <p:nvPr/>
          </p:nvSpPr>
          <p:spPr bwMode="auto">
            <a:xfrm>
              <a:off x="16916400" y="1752600"/>
              <a:ext cx="5118100" cy="10617200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0 h 21600"/>
                <a:gd name="T4" fmla="*/ 0 w 21600"/>
                <a:gd name="T5" fmla="*/ 2147483647 h 21600"/>
                <a:gd name="T6" fmla="*/ 0 w 21600"/>
                <a:gd name="T7" fmla="*/ 2147483647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2147483647 w 21600"/>
                <a:gd name="T21" fmla="*/ 2147483647 h 21600"/>
                <a:gd name="T22" fmla="*/ 2147483647 w 21600"/>
                <a:gd name="T23" fmla="*/ 2147483647 h 21600"/>
                <a:gd name="T24" fmla="*/ 2147483647 w 21600"/>
                <a:gd name="T25" fmla="*/ 0 h 21600"/>
                <a:gd name="T26" fmla="*/ 2147483647 w 21600"/>
                <a:gd name="T27" fmla="*/ 0 h 2160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600" h="21600">
                  <a:moveTo>
                    <a:pt x="18584" y="0"/>
                  </a:moveTo>
                  <a:lnTo>
                    <a:pt x="3016" y="0"/>
                  </a:lnTo>
                  <a:cubicBezTo>
                    <a:pt x="1350" y="0"/>
                    <a:pt x="0" y="651"/>
                    <a:pt x="0" y="1454"/>
                  </a:cubicBezTo>
                  <a:lnTo>
                    <a:pt x="0" y="5872"/>
                  </a:lnTo>
                  <a:lnTo>
                    <a:pt x="0" y="15728"/>
                  </a:lnTo>
                  <a:lnTo>
                    <a:pt x="0" y="20146"/>
                  </a:lnTo>
                  <a:cubicBezTo>
                    <a:pt x="0" y="20949"/>
                    <a:pt x="1350" y="21600"/>
                    <a:pt x="3016" y="21600"/>
                  </a:cubicBezTo>
                  <a:lnTo>
                    <a:pt x="18584" y="21600"/>
                  </a:lnTo>
                  <a:cubicBezTo>
                    <a:pt x="20250" y="21600"/>
                    <a:pt x="21600" y="20949"/>
                    <a:pt x="21600" y="20146"/>
                  </a:cubicBezTo>
                  <a:lnTo>
                    <a:pt x="21600" y="15728"/>
                  </a:lnTo>
                  <a:lnTo>
                    <a:pt x="21600" y="5872"/>
                  </a:lnTo>
                  <a:lnTo>
                    <a:pt x="21600" y="1454"/>
                  </a:lnTo>
                  <a:cubicBezTo>
                    <a:pt x="21600" y="651"/>
                    <a:pt x="20250" y="0"/>
                    <a:pt x="18584" y="0"/>
                  </a:cubicBezTo>
                  <a:close/>
                  <a:moveTo>
                    <a:pt x="18584" y="0"/>
                  </a:moveTo>
                </a:path>
              </a:pathLst>
            </a:custGeom>
            <a:solidFill>
              <a:srgbClr val="FBF4F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5606" name="AutoShape 9"/>
            <p:cNvSpPr>
              <a:spLocks/>
            </p:cNvSpPr>
            <p:nvPr/>
          </p:nvSpPr>
          <p:spPr bwMode="auto">
            <a:xfrm>
              <a:off x="17094200" y="2628900"/>
              <a:ext cx="4749800" cy="867410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0 w 21600"/>
                <a:gd name="T7" fmla="*/ 2147483647 h 21600"/>
                <a:gd name="T8" fmla="*/ 0 w 21600"/>
                <a:gd name="T9" fmla="*/ 2147483647 h 21600"/>
                <a:gd name="T10" fmla="*/ 2147483647 w 21600"/>
                <a:gd name="T11" fmla="*/ 0 h 21600"/>
                <a:gd name="T12" fmla="*/ 2147483647 w 21600"/>
                <a:gd name="T13" fmla="*/ 0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21220"/>
                  </a:moveTo>
                  <a:cubicBezTo>
                    <a:pt x="21600" y="21430"/>
                    <a:pt x="21290" y="21600"/>
                    <a:pt x="20907" y="21600"/>
                  </a:cubicBezTo>
                  <a:lnTo>
                    <a:pt x="693" y="21600"/>
                  </a:lnTo>
                  <a:cubicBezTo>
                    <a:pt x="310" y="21600"/>
                    <a:pt x="0" y="21430"/>
                    <a:pt x="0" y="21220"/>
                  </a:cubicBezTo>
                  <a:lnTo>
                    <a:pt x="0" y="380"/>
                  </a:lnTo>
                  <a:cubicBezTo>
                    <a:pt x="0" y="170"/>
                    <a:pt x="310" y="0"/>
                    <a:pt x="693" y="0"/>
                  </a:cubicBezTo>
                  <a:lnTo>
                    <a:pt x="20907" y="0"/>
                  </a:lnTo>
                  <a:cubicBezTo>
                    <a:pt x="21290" y="0"/>
                    <a:pt x="21600" y="170"/>
                    <a:pt x="21600" y="380"/>
                  </a:cubicBezTo>
                  <a:cubicBezTo>
                    <a:pt x="21600" y="380"/>
                    <a:pt x="21600" y="21220"/>
                    <a:pt x="21600" y="21220"/>
                  </a:cubicBezTo>
                  <a:close/>
                  <a:moveTo>
                    <a:pt x="21600" y="21220"/>
                  </a:moveTo>
                </a:path>
              </a:pathLst>
            </a:custGeom>
            <a:solidFill>
              <a:srgbClr val="368F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25607" name="AutoShape 10"/>
            <p:cNvSpPr>
              <a:spLocks/>
            </p:cNvSpPr>
            <p:nvPr/>
          </p:nvSpPr>
          <p:spPr bwMode="auto">
            <a:xfrm>
              <a:off x="18592800" y="2159000"/>
              <a:ext cx="990600" cy="139700"/>
            </a:xfrm>
            <a:custGeom>
              <a:avLst/>
              <a:gdLst>
                <a:gd name="T0" fmla="*/ 2147483647 w 21600"/>
                <a:gd name="T1" fmla="*/ 18897051 h 21600"/>
                <a:gd name="T2" fmla="*/ 2147483647 w 21600"/>
                <a:gd name="T3" fmla="*/ 37794147 h 21600"/>
                <a:gd name="T4" fmla="*/ 2147483647 w 21600"/>
                <a:gd name="T5" fmla="*/ 37794147 h 21600"/>
                <a:gd name="T6" fmla="*/ 0 w 21600"/>
                <a:gd name="T7" fmla="*/ 18897051 h 21600"/>
                <a:gd name="T8" fmla="*/ 2147483647 w 21600"/>
                <a:gd name="T9" fmla="*/ 0 h 21600"/>
                <a:gd name="T10" fmla="*/ 2147483647 w 21600"/>
                <a:gd name="T11" fmla="*/ 0 h 21600"/>
                <a:gd name="T12" fmla="*/ 2147483647 w 21600"/>
                <a:gd name="T13" fmla="*/ 18897051 h 21600"/>
                <a:gd name="T14" fmla="*/ 2147483647 w 21600"/>
                <a:gd name="T15" fmla="*/ 18897051 h 21600"/>
                <a:gd name="T16" fmla="*/ 2147483647 w 21600"/>
                <a:gd name="T17" fmla="*/ 18897051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20918" y="21600"/>
                    <a:pt x="20077" y="21600"/>
                  </a:cubicBezTo>
                  <a:lnTo>
                    <a:pt x="1523" y="21600"/>
                  </a:lnTo>
                  <a:cubicBezTo>
                    <a:pt x="682" y="21600"/>
                    <a:pt x="0" y="16764"/>
                    <a:pt x="0" y="10800"/>
                  </a:cubicBezTo>
                  <a:cubicBezTo>
                    <a:pt x="0" y="4836"/>
                    <a:pt x="682" y="0"/>
                    <a:pt x="1523" y="0"/>
                  </a:cubicBezTo>
                  <a:lnTo>
                    <a:pt x="20077" y="0"/>
                  </a:lnTo>
                  <a:cubicBezTo>
                    <a:pt x="20918" y="0"/>
                    <a:pt x="21600" y="4836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A8A7A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25608" name="Group 14"/>
            <p:cNvGrpSpPr>
              <a:grpSpLocks/>
            </p:cNvGrpSpPr>
            <p:nvPr/>
          </p:nvGrpSpPr>
          <p:grpSpPr bwMode="auto">
            <a:xfrm>
              <a:off x="17411700" y="3916363"/>
              <a:ext cx="1625600" cy="1739900"/>
              <a:chOff x="0" y="0"/>
              <a:chExt cx="1024" cy="1096"/>
            </a:xfrm>
          </p:grpSpPr>
          <p:sp>
            <p:nvSpPr>
              <p:cNvPr id="25655" name="AutoShape 11"/>
              <p:cNvSpPr>
                <a:spLocks/>
              </p:cNvSpPr>
              <p:nvPr/>
            </p:nvSpPr>
            <p:spPr bwMode="auto">
              <a:xfrm>
                <a:off x="241" y="295"/>
                <a:ext cx="554" cy="801"/>
              </a:xfrm>
              <a:prstGeom prst="roundRect">
                <a:avLst>
                  <a:gd name="adj" fmla="val 12245"/>
                </a:avLst>
              </a:prstGeom>
              <a:solidFill>
                <a:srgbClr val="E8E8EA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5656" name="AutoShape 12"/>
              <p:cNvSpPr>
                <a:spLocks/>
              </p:cNvSpPr>
              <p:nvPr/>
            </p:nvSpPr>
            <p:spPr bwMode="auto">
              <a:xfrm>
                <a:off x="0" y="295"/>
                <a:ext cx="1024" cy="235"/>
              </a:xfrm>
              <a:prstGeom prst="roundRect">
                <a:avLst>
                  <a:gd name="adj" fmla="val 18065"/>
                </a:avLst>
              </a:prstGeom>
              <a:solidFill>
                <a:srgbClr val="E8E8EA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25657" name="Oval 13"/>
              <p:cNvSpPr>
                <a:spLocks/>
              </p:cNvSpPr>
              <p:nvPr/>
            </p:nvSpPr>
            <p:spPr bwMode="auto">
              <a:xfrm>
                <a:off x="307" y="0"/>
                <a:ext cx="426" cy="427"/>
              </a:xfrm>
              <a:prstGeom prst="ellipse">
                <a:avLst/>
              </a:prstGeom>
              <a:solidFill>
                <a:srgbClr val="368FE2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25609" name="Group 19"/>
            <p:cNvGrpSpPr>
              <a:grpSpLocks/>
            </p:cNvGrpSpPr>
            <p:nvPr/>
          </p:nvGrpSpPr>
          <p:grpSpPr bwMode="auto">
            <a:xfrm>
              <a:off x="19392900" y="4965700"/>
              <a:ext cx="2044700" cy="736600"/>
              <a:chOff x="0" y="0"/>
              <a:chExt cx="1288" cy="464"/>
            </a:xfrm>
          </p:grpSpPr>
          <p:grpSp>
            <p:nvGrpSpPr>
              <p:cNvPr id="25651" name="Group 17"/>
              <p:cNvGrpSpPr>
                <a:grpSpLocks/>
              </p:cNvGrpSpPr>
              <p:nvPr/>
            </p:nvGrpSpPr>
            <p:grpSpPr bwMode="auto">
              <a:xfrm>
                <a:off x="0" y="0"/>
                <a:ext cx="1288" cy="464"/>
                <a:chOff x="0" y="0"/>
                <a:chExt cx="1288" cy="464"/>
              </a:xfrm>
            </p:grpSpPr>
            <p:sp>
              <p:nvSpPr>
                <p:cNvPr id="2" name="AutoShape 15"/>
                <p:cNvSpPr>
                  <a:spLocks/>
                </p:cNvSpPr>
                <p:nvPr/>
              </p:nvSpPr>
              <p:spPr bwMode="auto">
                <a:xfrm>
                  <a:off x="0" y="0"/>
                  <a:ext cx="1288" cy="464"/>
                </a:xfrm>
                <a:prstGeom prst="roundRect">
                  <a:avLst>
                    <a:gd name="adj" fmla="val 25861"/>
                  </a:avLst>
                </a:prstGeom>
                <a:solidFill>
                  <a:srgbClr val="FCBD00"/>
                </a:solidFill>
                <a:ln w="25400" cap="flat">
                  <a:solidFill>
                    <a:schemeClr val="tx1"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12700" dist="63499" dir="5400000" algn="ctr" rotWithShape="0">
                    <a:schemeClr val="bg2">
                      <a:alpha val="50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25654" name="AutoShape 16"/>
                <p:cNvSpPr>
                  <a:spLocks/>
                </p:cNvSpPr>
                <p:nvPr/>
              </p:nvSpPr>
              <p:spPr bwMode="auto">
                <a:xfrm>
                  <a:off x="0" y="0"/>
                  <a:ext cx="1288" cy="402"/>
                </a:xfrm>
                <a:prstGeom prst="roundRect">
                  <a:avLst>
                    <a:gd name="adj" fmla="val 29778"/>
                  </a:avLst>
                </a:prstGeom>
                <a:solidFill>
                  <a:srgbClr val="FFFF33"/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25652" name="Rectangle 18"/>
              <p:cNvSpPr>
                <a:spLocks/>
              </p:cNvSpPr>
              <p:nvPr/>
            </p:nvSpPr>
            <p:spPr bwMode="auto">
              <a:xfrm>
                <a:off x="448" y="117"/>
                <a:ext cx="333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 algn="l"/>
                <a:r>
                  <a:rPr lang="en-US" sz="1800">
                    <a:solidFill>
                      <a:srgbClr val="343434"/>
                    </a:solidFill>
                    <a:latin typeface="微软雅黑" panose="020B0503020204020204" pitchFamily="34" charset="-122"/>
                    <a:ea typeface="ＭＳ Ｐゴシック" charset="0"/>
                    <a:cs typeface="ＭＳ Ｐゴシック" charset="0"/>
                    <a:sym typeface="Diavlo Black Regular" charset="0"/>
                  </a:rPr>
                  <a:t>BUY!</a:t>
                </a:r>
              </a:p>
            </p:txBody>
          </p:sp>
        </p:grpSp>
        <p:sp>
          <p:nvSpPr>
            <p:cNvPr id="25610" name="Rectangle 20"/>
            <p:cNvSpPr>
              <a:spLocks/>
            </p:cNvSpPr>
            <p:nvPr/>
          </p:nvSpPr>
          <p:spPr bwMode="auto">
            <a:xfrm>
              <a:off x="17913350" y="4705350"/>
              <a:ext cx="622300" cy="622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>
                <a:lnSpc>
                  <a:spcPct val="170000"/>
                </a:lnSpc>
              </a:pPr>
              <a:r>
                <a:rPr lang="en-US" sz="4200">
                  <a:solidFill>
                    <a:srgbClr val="219271"/>
                  </a:solidFill>
                  <a:latin typeface="FontAwesome Regular" charset="0"/>
                  <a:ea typeface="ＭＳ Ｐゴシック" charset="0"/>
                  <a:cs typeface="ＭＳ Ｐゴシック" charset="0"/>
                  <a:sym typeface="FontAwesome Regular" charset="0"/>
                </a:rPr>
                <a:t></a:t>
              </a:r>
            </a:p>
          </p:txBody>
        </p:sp>
        <p:sp>
          <p:nvSpPr>
            <p:cNvPr id="25611" name="Rectangle 21"/>
            <p:cNvSpPr>
              <a:spLocks/>
            </p:cNvSpPr>
            <p:nvPr/>
          </p:nvSpPr>
          <p:spPr bwMode="auto">
            <a:xfrm>
              <a:off x="19380200" y="4165312"/>
              <a:ext cx="17809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2400">
                  <a:solidFill>
                    <a:srgbClr val="FFFFFF"/>
                  </a:solidFill>
                  <a:latin typeface="Open Sans Bold" charset="0"/>
                  <a:ea typeface="ＭＳ Ｐゴシック" charset="0"/>
                  <a:cs typeface="ＭＳ Ｐゴシック" charset="0"/>
                  <a:sym typeface="Open Sans Bold" charset="0"/>
                </a:rPr>
                <a:t>Leaf t-shirt!</a:t>
              </a:r>
            </a:p>
            <a:p>
              <a:pPr algn="l"/>
              <a:r>
                <a:rPr lang="en-US" sz="140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cool for all purpose!</a:t>
              </a:r>
            </a:p>
          </p:txBody>
        </p:sp>
        <p:sp>
          <p:nvSpPr>
            <p:cNvPr id="25612" name="Rectangle 22"/>
            <p:cNvSpPr>
              <a:spLocks/>
            </p:cNvSpPr>
            <p:nvPr/>
          </p:nvSpPr>
          <p:spPr bwMode="auto">
            <a:xfrm>
              <a:off x="18148300" y="2863334"/>
              <a:ext cx="1729641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240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WOWSHOP</a:t>
              </a:r>
            </a:p>
          </p:txBody>
        </p:sp>
        <p:sp>
          <p:nvSpPr>
            <p:cNvPr id="25613" name="Line 23"/>
            <p:cNvSpPr>
              <a:spLocks noChangeShapeType="1"/>
            </p:cNvSpPr>
            <p:nvPr/>
          </p:nvSpPr>
          <p:spPr bwMode="auto">
            <a:xfrm>
              <a:off x="17106900" y="3454400"/>
              <a:ext cx="4749800" cy="0"/>
            </a:xfrm>
            <a:prstGeom prst="line">
              <a:avLst/>
            </a:prstGeom>
            <a:noFill/>
            <a:ln w="2540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25614" name="Group 35"/>
            <p:cNvGrpSpPr>
              <a:grpSpLocks/>
            </p:cNvGrpSpPr>
            <p:nvPr/>
          </p:nvGrpSpPr>
          <p:grpSpPr bwMode="auto">
            <a:xfrm>
              <a:off x="17449800" y="6273800"/>
              <a:ext cx="4013200" cy="1739900"/>
              <a:chOff x="0" y="0"/>
              <a:chExt cx="2528" cy="1096"/>
            </a:xfrm>
          </p:grpSpPr>
          <p:grpSp>
            <p:nvGrpSpPr>
              <p:cNvPr id="25640" name="Group 27"/>
              <p:cNvGrpSpPr>
                <a:grpSpLocks/>
              </p:cNvGrpSpPr>
              <p:nvPr/>
            </p:nvGrpSpPr>
            <p:grpSpPr bwMode="auto">
              <a:xfrm>
                <a:off x="0" y="0"/>
                <a:ext cx="1024" cy="1096"/>
                <a:chOff x="0" y="0"/>
                <a:chExt cx="1024" cy="1096"/>
              </a:xfrm>
            </p:grpSpPr>
            <p:sp>
              <p:nvSpPr>
                <p:cNvPr id="25648" name="AutoShape 24"/>
                <p:cNvSpPr>
                  <a:spLocks/>
                </p:cNvSpPr>
                <p:nvPr/>
              </p:nvSpPr>
              <p:spPr bwMode="auto">
                <a:xfrm>
                  <a:off x="241" y="295"/>
                  <a:ext cx="554" cy="801"/>
                </a:xfrm>
                <a:prstGeom prst="roundRect">
                  <a:avLst>
                    <a:gd name="adj" fmla="val 12245"/>
                  </a:avLst>
                </a:prstGeom>
                <a:solidFill>
                  <a:srgbClr val="495869"/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25649" name="AutoShape 25"/>
                <p:cNvSpPr>
                  <a:spLocks/>
                </p:cNvSpPr>
                <p:nvPr/>
              </p:nvSpPr>
              <p:spPr bwMode="auto">
                <a:xfrm>
                  <a:off x="0" y="295"/>
                  <a:ext cx="1024" cy="235"/>
                </a:xfrm>
                <a:prstGeom prst="roundRect">
                  <a:avLst>
                    <a:gd name="adj" fmla="val 18065"/>
                  </a:avLst>
                </a:prstGeom>
                <a:solidFill>
                  <a:srgbClr val="495869"/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25650" name="Oval 26"/>
                <p:cNvSpPr>
                  <a:spLocks/>
                </p:cNvSpPr>
                <p:nvPr/>
              </p:nvSpPr>
              <p:spPr bwMode="auto">
                <a:xfrm>
                  <a:off x="307" y="0"/>
                  <a:ext cx="426" cy="427"/>
                </a:xfrm>
                <a:prstGeom prst="ellipse">
                  <a:avLst/>
                </a:prstGeom>
                <a:solidFill>
                  <a:srgbClr val="368FE2"/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25641" name="Rectangle 28"/>
              <p:cNvSpPr>
                <a:spLocks/>
              </p:cNvSpPr>
              <p:nvPr/>
            </p:nvSpPr>
            <p:spPr bwMode="auto">
              <a:xfrm>
                <a:off x="320" y="504"/>
                <a:ext cx="392" cy="3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>
                  <a:lnSpc>
                    <a:spcPct val="170000"/>
                  </a:lnSpc>
                </a:pPr>
                <a:r>
                  <a:rPr lang="en-US" sz="4200">
                    <a:solidFill>
                      <a:srgbClr val="FFFFFF"/>
                    </a:solidFill>
                    <a:latin typeface="FontAwesome Regular" charset="0"/>
                    <a:ea typeface="ＭＳ Ｐゴシック" charset="0"/>
                    <a:cs typeface="ＭＳ Ｐゴシック" charset="0"/>
                    <a:sym typeface="FontAwesome Regular" charset="0"/>
                  </a:rPr>
                  <a:t></a:t>
                </a:r>
              </a:p>
            </p:txBody>
          </p:sp>
          <p:grpSp>
            <p:nvGrpSpPr>
              <p:cNvPr id="25642" name="Group 34"/>
              <p:cNvGrpSpPr>
                <a:grpSpLocks/>
              </p:cNvGrpSpPr>
              <p:nvPr/>
            </p:nvGrpSpPr>
            <p:grpSpPr bwMode="auto">
              <a:xfrm>
                <a:off x="1504" y="0"/>
                <a:ext cx="1024" cy="1096"/>
                <a:chOff x="0" y="0"/>
                <a:chExt cx="1024" cy="1096"/>
              </a:xfrm>
            </p:grpSpPr>
            <p:grpSp>
              <p:nvGrpSpPr>
                <p:cNvPr id="25643" name="Group 32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24" cy="1096"/>
                  <a:chOff x="0" y="0"/>
                  <a:chExt cx="1024" cy="1096"/>
                </a:xfrm>
              </p:grpSpPr>
              <p:sp>
                <p:nvSpPr>
                  <p:cNvPr id="25645" name="AutoShape 29"/>
                  <p:cNvSpPr>
                    <a:spLocks/>
                  </p:cNvSpPr>
                  <p:nvPr/>
                </p:nvSpPr>
                <p:spPr bwMode="auto">
                  <a:xfrm>
                    <a:off x="241" y="295"/>
                    <a:ext cx="554" cy="801"/>
                  </a:xfrm>
                  <a:prstGeom prst="roundRect">
                    <a:avLst>
                      <a:gd name="adj" fmla="val 12245"/>
                    </a:avLst>
                  </a:prstGeom>
                  <a:solidFill>
                    <a:srgbClr val="1A1A1A"/>
                  </a:solidFill>
                  <a:ln w="25400">
                    <a:solidFill>
                      <a:schemeClr val="tx1">
                        <a:alpha val="0"/>
                      </a:schemeClr>
                    </a:solidFill>
                    <a:miter lim="800000"/>
                    <a:headEnd/>
                    <a:tailEnd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5646" name="AutoShape 30"/>
                  <p:cNvSpPr>
                    <a:spLocks/>
                  </p:cNvSpPr>
                  <p:nvPr/>
                </p:nvSpPr>
                <p:spPr bwMode="auto">
                  <a:xfrm>
                    <a:off x="0" y="295"/>
                    <a:ext cx="1024" cy="235"/>
                  </a:xfrm>
                  <a:prstGeom prst="roundRect">
                    <a:avLst>
                      <a:gd name="adj" fmla="val 18065"/>
                    </a:avLst>
                  </a:prstGeom>
                  <a:solidFill>
                    <a:srgbClr val="1A1A1A"/>
                  </a:solidFill>
                  <a:ln w="25400">
                    <a:solidFill>
                      <a:schemeClr val="tx1">
                        <a:alpha val="0"/>
                      </a:schemeClr>
                    </a:solidFill>
                    <a:miter lim="800000"/>
                    <a:headEnd/>
                    <a:tailEnd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5647" name="Oval 31"/>
                  <p:cNvSpPr>
                    <a:spLocks/>
                  </p:cNvSpPr>
                  <p:nvPr/>
                </p:nvSpPr>
                <p:spPr bwMode="auto">
                  <a:xfrm>
                    <a:off x="307" y="0"/>
                    <a:ext cx="426" cy="427"/>
                  </a:xfrm>
                  <a:prstGeom prst="ellipse">
                    <a:avLst/>
                  </a:prstGeom>
                  <a:solidFill>
                    <a:srgbClr val="368FE2"/>
                  </a:solidFill>
                  <a:ln w="25400">
                    <a:solidFill>
                      <a:schemeClr val="tx1">
                        <a:alpha val="0"/>
                      </a:schemeClr>
                    </a:solidFill>
                    <a:miter lim="800000"/>
                    <a:headEnd/>
                    <a:tailEnd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5644" name="Rectangle 33"/>
                <p:cNvSpPr>
                  <a:spLocks/>
                </p:cNvSpPr>
                <p:nvPr/>
              </p:nvSpPr>
              <p:spPr bwMode="auto">
                <a:xfrm>
                  <a:off x="320" y="504"/>
                  <a:ext cx="392" cy="3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127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</a:bodyPr>
                <a:lstStyle/>
                <a:p>
                  <a:pPr>
                    <a:lnSpc>
                      <a:spcPct val="170000"/>
                    </a:lnSpc>
                  </a:pPr>
                  <a:r>
                    <a:rPr lang="en-US" sz="4200">
                      <a:solidFill>
                        <a:srgbClr val="219271"/>
                      </a:solidFill>
                      <a:latin typeface="FontAwesome Regular" charset="0"/>
                      <a:ea typeface="ＭＳ Ｐゴシック" charset="0"/>
                      <a:cs typeface="ＭＳ Ｐゴシック" charset="0"/>
                      <a:sym typeface="FontAwesome Regular" charset="0"/>
                    </a:rPr>
                    <a:t></a:t>
                  </a:r>
                </a:p>
              </p:txBody>
            </p:sp>
          </p:grpSp>
        </p:grpSp>
        <p:grpSp>
          <p:nvGrpSpPr>
            <p:cNvPr id="25615" name="Group 47"/>
            <p:cNvGrpSpPr>
              <a:grpSpLocks/>
            </p:cNvGrpSpPr>
            <p:nvPr/>
          </p:nvGrpSpPr>
          <p:grpSpPr bwMode="auto">
            <a:xfrm>
              <a:off x="17500600" y="8686800"/>
              <a:ext cx="4013200" cy="1739900"/>
              <a:chOff x="0" y="0"/>
              <a:chExt cx="2528" cy="1096"/>
            </a:xfrm>
          </p:grpSpPr>
          <p:grpSp>
            <p:nvGrpSpPr>
              <p:cNvPr id="25629" name="Group 39"/>
              <p:cNvGrpSpPr>
                <a:grpSpLocks/>
              </p:cNvGrpSpPr>
              <p:nvPr/>
            </p:nvGrpSpPr>
            <p:grpSpPr bwMode="auto">
              <a:xfrm>
                <a:off x="0" y="0"/>
                <a:ext cx="1024" cy="1096"/>
                <a:chOff x="0" y="0"/>
                <a:chExt cx="1024" cy="1096"/>
              </a:xfrm>
            </p:grpSpPr>
            <p:sp>
              <p:nvSpPr>
                <p:cNvPr id="25637" name="AutoShape 36"/>
                <p:cNvSpPr>
                  <a:spLocks/>
                </p:cNvSpPr>
                <p:nvPr/>
              </p:nvSpPr>
              <p:spPr bwMode="auto">
                <a:xfrm>
                  <a:off x="241" y="295"/>
                  <a:ext cx="554" cy="801"/>
                </a:xfrm>
                <a:prstGeom prst="roundRect">
                  <a:avLst>
                    <a:gd name="adj" fmla="val 12245"/>
                  </a:avLst>
                </a:prstGeom>
                <a:solidFill>
                  <a:srgbClr val="7DBD94"/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25638" name="AutoShape 37"/>
                <p:cNvSpPr>
                  <a:spLocks/>
                </p:cNvSpPr>
                <p:nvPr/>
              </p:nvSpPr>
              <p:spPr bwMode="auto">
                <a:xfrm>
                  <a:off x="0" y="295"/>
                  <a:ext cx="1024" cy="235"/>
                </a:xfrm>
                <a:prstGeom prst="roundRect">
                  <a:avLst>
                    <a:gd name="adj" fmla="val 18065"/>
                  </a:avLst>
                </a:prstGeom>
                <a:solidFill>
                  <a:srgbClr val="7DBD94"/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25639" name="Oval 38"/>
                <p:cNvSpPr>
                  <a:spLocks/>
                </p:cNvSpPr>
                <p:nvPr/>
              </p:nvSpPr>
              <p:spPr bwMode="auto">
                <a:xfrm>
                  <a:off x="307" y="0"/>
                  <a:ext cx="426" cy="427"/>
                </a:xfrm>
                <a:prstGeom prst="ellipse">
                  <a:avLst/>
                </a:prstGeom>
                <a:solidFill>
                  <a:srgbClr val="368FE2"/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25630" name="Rectangle 40"/>
              <p:cNvSpPr>
                <a:spLocks/>
              </p:cNvSpPr>
              <p:nvPr/>
            </p:nvSpPr>
            <p:spPr bwMode="auto">
              <a:xfrm>
                <a:off x="320" y="504"/>
                <a:ext cx="392" cy="39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>
                  <a:lnSpc>
                    <a:spcPct val="170000"/>
                  </a:lnSpc>
                </a:pPr>
                <a:r>
                  <a:rPr lang="en-US" sz="4200">
                    <a:solidFill>
                      <a:srgbClr val="FFFFFF"/>
                    </a:solidFill>
                    <a:latin typeface="FontAwesome Regular" charset="0"/>
                    <a:ea typeface="ＭＳ Ｐゴシック" charset="0"/>
                    <a:cs typeface="ＭＳ Ｐゴシック" charset="0"/>
                    <a:sym typeface="FontAwesome Regular" charset="0"/>
                  </a:rPr>
                  <a:t></a:t>
                </a:r>
              </a:p>
            </p:txBody>
          </p:sp>
          <p:grpSp>
            <p:nvGrpSpPr>
              <p:cNvPr id="25631" name="Group 46"/>
              <p:cNvGrpSpPr>
                <a:grpSpLocks/>
              </p:cNvGrpSpPr>
              <p:nvPr/>
            </p:nvGrpSpPr>
            <p:grpSpPr bwMode="auto">
              <a:xfrm>
                <a:off x="1504" y="0"/>
                <a:ext cx="1024" cy="1096"/>
                <a:chOff x="0" y="0"/>
                <a:chExt cx="1024" cy="1096"/>
              </a:xfrm>
            </p:grpSpPr>
            <p:grpSp>
              <p:nvGrpSpPr>
                <p:cNvPr id="25632" name="Group 44"/>
                <p:cNvGrpSpPr>
                  <a:grpSpLocks/>
                </p:cNvGrpSpPr>
                <p:nvPr/>
              </p:nvGrpSpPr>
              <p:grpSpPr bwMode="auto">
                <a:xfrm>
                  <a:off x="0" y="0"/>
                  <a:ext cx="1024" cy="1096"/>
                  <a:chOff x="0" y="0"/>
                  <a:chExt cx="1024" cy="1096"/>
                </a:xfrm>
              </p:grpSpPr>
              <p:sp>
                <p:nvSpPr>
                  <p:cNvPr id="25634" name="AutoShape 41"/>
                  <p:cNvSpPr>
                    <a:spLocks/>
                  </p:cNvSpPr>
                  <p:nvPr/>
                </p:nvSpPr>
                <p:spPr bwMode="auto">
                  <a:xfrm>
                    <a:off x="241" y="295"/>
                    <a:ext cx="554" cy="801"/>
                  </a:xfrm>
                  <a:prstGeom prst="roundRect">
                    <a:avLst>
                      <a:gd name="adj" fmla="val 12245"/>
                    </a:avLst>
                  </a:prstGeom>
                  <a:solidFill>
                    <a:srgbClr val="FCBD00"/>
                  </a:solidFill>
                  <a:ln w="25400">
                    <a:solidFill>
                      <a:schemeClr val="tx1">
                        <a:alpha val="0"/>
                      </a:schemeClr>
                    </a:solidFill>
                    <a:miter lim="800000"/>
                    <a:headEnd/>
                    <a:tailEnd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5635" name="AutoShape 42"/>
                  <p:cNvSpPr>
                    <a:spLocks/>
                  </p:cNvSpPr>
                  <p:nvPr/>
                </p:nvSpPr>
                <p:spPr bwMode="auto">
                  <a:xfrm>
                    <a:off x="0" y="295"/>
                    <a:ext cx="1024" cy="235"/>
                  </a:xfrm>
                  <a:prstGeom prst="roundRect">
                    <a:avLst>
                      <a:gd name="adj" fmla="val 18065"/>
                    </a:avLst>
                  </a:prstGeom>
                  <a:solidFill>
                    <a:srgbClr val="FCBD00"/>
                  </a:solidFill>
                  <a:ln w="25400">
                    <a:solidFill>
                      <a:schemeClr val="tx1">
                        <a:alpha val="0"/>
                      </a:schemeClr>
                    </a:solidFill>
                    <a:miter lim="800000"/>
                    <a:headEnd/>
                    <a:tailEnd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  <p:sp>
                <p:nvSpPr>
                  <p:cNvPr id="25636" name="Oval 43"/>
                  <p:cNvSpPr>
                    <a:spLocks/>
                  </p:cNvSpPr>
                  <p:nvPr/>
                </p:nvSpPr>
                <p:spPr bwMode="auto">
                  <a:xfrm>
                    <a:off x="307" y="0"/>
                    <a:ext cx="426" cy="427"/>
                  </a:xfrm>
                  <a:prstGeom prst="ellipse">
                    <a:avLst/>
                  </a:prstGeom>
                  <a:solidFill>
                    <a:srgbClr val="368FE2"/>
                  </a:solidFill>
                  <a:ln w="25400">
                    <a:solidFill>
                      <a:schemeClr val="tx1">
                        <a:alpha val="0"/>
                      </a:schemeClr>
                    </a:solidFill>
                    <a:miter lim="800000"/>
                    <a:headEnd/>
                    <a:tailEnd/>
                  </a:ln>
                </p:spPr>
                <p:txBody>
                  <a:bodyPr lIns="0" tIns="0" rIns="0" bIns="0"/>
                  <a:lstStyle/>
                  <a:p>
                    <a:endParaRPr lang="en-US"/>
                  </a:p>
                </p:txBody>
              </p:sp>
            </p:grpSp>
            <p:sp>
              <p:nvSpPr>
                <p:cNvPr id="25633" name="Rectangle 45"/>
                <p:cNvSpPr>
                  <a:spLocks/>
                </p:cNvSpPr>
                <p:nvPr/>
              </p:nvSpPr>
              <p:spPr bwMode="auto">
                <a:xfrm>
                  <a:off x="320" y="504"/>
                  <a:ext cx="392" cy="392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=""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="" xmlns:a14="http://schemas.microsoft.com/office/drawing/2010/main" w="12700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none" lIns="0" tIns="0" rIns="0" bIns="0" anchor="ctr">
                  <a:spAutoFit/>
                </a:bodyPr>
                <a:lstStyle/>
                <a:p>
                  <a:pPr>
                    <a:lnSpc>
                      <a:spcPct val="170000"/>
                    </a:lnSpc>
                  </a:pPr>
                  <a:r>
                    <a:rPr lang="en-US" sz="4200">
                      <a:solidFill>
                        <a:srgbClr val="219271"/>
                      </a:solidFill>
                      <a:latin typeface="FontAwesome Regular" charset="0"/>
                      <a:ea typeface="ＭＳ Ｐゴシック" charset="0"/>
                      <a:cs typeface="ＭＳ Ｐゴシック" charset="0"/>
                      <a:sym typeface="FontAwesome Regular" charset="0"/>
                    </a:rPr>
                    <a:t></a:t>
                  </a:r>
                </a:p>
              </p:txBody>
            </p:sp>
          </p:grpSp>
        </p:grpSp>
        <p:grpSp>
          <p:nvGrpSpPr>
            <p:cNvPr id="25616" name="Group 50"/>
            <p:cNvGrpSpPr>
              <a:grpSpLocks/>
            </p:cNvGrpSpPr>
            <p:nvPr/>
          </p:nvGrpSpPr>
          <p:grpSpPr bwMode="auto">
            <a:xfrm>
              <a:off x="17970500" y="8229600"/>
              <a:ext cx="596900" cy="228600"/>
              <a:chOff x="0" y="0"/>
              <a:chExt cx="376" cy="144"/>
            </a:xfrm>
          </p:grpSpPr>
          <p:sp>
            <p:nvSpPr>
              <p:cNvPr id="21552" name="AutoShape 48"/>
              <p:cNvSpPr>
                <a:spLocks/>
              </p:cNvSpPr>
              <p:nvPr/>
            </p:nvSpPr>
            <p:spPr bwMode="auto">
              <a:xfrm>
                <a:off x="0" y="0"/>
                <a:ext cx="376" cy="144"/>
              </a:xfrm>
              <a:prstGeom prst="roundRect">
                <a:avLst>
                  <a:gd name="adj" fmla="val 50000"/>
                </a:avLst>
              </a:prstGeom>
              <a:solidFill>
                <a:srgbClr val="FCBD00"/>
              </a:solidFill>
              <a:ln w="25400" cap="flat">
                <a:solidFill>
                  <a:schemeClr val="tx1"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12700" dist="63499" dir="5400000" algn="ctr" rotWithShape="0">
                  <a:schemeClr val="bg2">
                    <a:alpha val="50000"/>
                  </a:schemeClr>
                </a:outerShdw>
              </a:effectLst>
            </p:spPr>
            <p:txBody>
              <a:bodyPr lIns="0" tIns="0" rIns="0" bIns="0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25628" name="AutoShape 49"/>
              <p:cNvSpPr>
                <a:spLocks/>
              </p:cNvSpPr>
              <p:nvPr/>
            </p:nvSpPr>
            <p:spPr bwMode="auto">
              <a:xfrm>
                <a:off x="0" y="0"/>
                <a:ext cx="376" cy="125"/>
              </a:xfrm>
              <a:prstGeom prst="roundRect">
                <a:avLst>
                  <a:gd name="adj" fmla="val 50000"/>
                </a:avLst>
              </a:prstGeom>
              <a:solidFill>
                <a:srgbClr val="FFFF33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25617" name="Group 53"/>
            <p:cNvGrpSpPr>
              <a:grpSpLocks/>
            </p:cNvGrpSpPr>
            <p:nvPr/>
          </p:nvGrpSpPr>
          <p:grpSpPr bwMode="auto">
            <a:xfrm>
              <a:off x="20383500" y="8229600"/>
              <a:ext cx="596900" cy="228600"/>
              <a:chOff x="0" y="0"/>
              <a:chExt cx="376" cy="144"/>
            </a:xfrm>
          </p:grpSpPr>
          <p:sp>
            <p:nvSpPr>
              <p:cNvPr id="21555" name="AutoShape 51"/>
              <p:cNvSpPr>
                <a:spLocks/>
              </p:cNvSpPr>
              <p:nvPr/>
            </p:nvSpPr>
            <p:spPr bwMode="auto">
              <a:xfrm>
                <a:off x="0" y="0"/>
                <a:ext cx="376" cy="144"/>
              </a:xfrm>
              <a:prstGeom prst="roundRect">
                <a:avLst>
                  <a:gd name="adj" fmla="val 50000"/>
                </a:avLst>
              </a:prstGeom>
              <a:solidFill>
                <a:srgbClr val="FCBD00"/>
              </a:solidFill>
              <a:ln w="25400" cap="flat">
                <a:solidFill>
                  <a:schemeClr val="tx1"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12700" dist="63499" dir="5400000" algn="ctr" rotWithShape="0">
                  <a:schemeClr val="bg2">
                    <a:alpha val="50000"/>
                  </a:schemeClr>
                </a:outerShdw>
              </a:effectLst>
            </p:spPr>
            <p:txBody>
              <a:bodyPr lIns="0" tIns="0" rIns="0" bIns="0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25626" name="AutoShape 52"/>
              <p:cNvSpPr>
                <a:spLocks/>
              </p:cNvSpPr>
              <p:nvPr/>
            </p:nvSpPr>
            <p:spPr bwMode="auto">
              <a:xfrm>
                <a:off x="0" y="0"/>
                <a:ext cx="376" cy="125"/>
              </a:xfrm>
              <a:prstGeom prst="roundRect">
                <a:avLst>
                  <a:gd name="adj" fmla="val 50000"/>
                </a:avLst>
              </a:prstGeom>
              <a:solidFill>
                <a:srgbClr val="FFFF33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25618" name="Group 56"/>
            <p:cNvGrpSpPr>
              <a:grpSpLocks/>
            </p:cNvGrpSpPr>
            <p:nvPr/>
          </p:nvGrpSpPr>
          <p:grpSpPr bwMode="auto">
            <a:xfrm>
              <a:off x="18021300" y="10591800"/>
              <a:ext cx="596900" cy="228600"/>
              <a:chOff x="0" y="0"/>
              <a:chExt cx="376" cy="144"/>
            </a:xfrm>
          </p:grpSpPr>
          <p:sp>
            <p:nvSpPr>
              <p:cNvPr id="21558" name="AutoShape 54"/>
              <p:cNvSpPr>
                <a:spLocks/>
              </p:cNvSpPr>
              <p:nvPr/>
            </p:nvSpPr>
            <p:spPr bwMode="auto">
              <a:xfrm>
                <a:off x="0" y="0"/>
                <a:ext cx="376" cy="144"/>
              </a:xfrm>
              <a:prstGeom prst="roundRect">
                <a:avLst>
                  <a:gd name="adj" fmla="val 50000"/>
                </a:avLst>
              </a:prstGeom>
              <a:solidFill>
                <a:srgbClr val="FCBD00"/>
              </a:solidFill>
              <a:ln w="25400" cap="flat">
                <a:solidFill>
                  <a:schemeClr val="tx1"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12700" dist="63499" dir="5400000" algn="ctr" rotWithShape="0">
                  <a:schemeClr val="bg2">
                    <a:alpha val="50000"/>
                  </a:schemeClr>
                </a:outerShdw>
              </a:effectLst>
            </p:spPr>
            <p:txBody>
              <a:bodyPr lIns="0" tIns="0" rIns="0" bIns="0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25624" name="AutoShape 55"/>
              <p:cNvSpPr>
                <a:spLocks/>
              </p:cNvSpPr>
              <p:nvPr/>
            </p:nvSpPr>
            <p:spPr bwMode="auto">
              <a:xfrm>
                <a:off x="0" y="0"/>
                <a:ext cx="376" cy="125"/>
              </a:xfrm>
              <a:prstGeom prst="roundRect">
                <a:avLst>
                  <a:gd name="adj" fmla="val 50000"/>
                </a:avLst>
              </a:prstGeom>
              <a:solidFill>
                <a:srgbClr val="FFFF33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25619" name="Group 59"/>
            <p:cNvGrpSpPr>
              <a:grpSpLocks/>
            </p:cNvGrpSpPr>
            <p:nvPr/>
          </p:nvGrpSpPr>
          <p:grpSpPr bwMode="auto">
            <a:xfrm>
              <a:off x="20434300" y="10591800"/>
              <a:ext cx="596900" cy="228600"/>
              <a:chOff x="0" y="0"/>
              <a:chExt cx="376" cy="144"/>
            </a:xfrm>
          </p:grpSpPr>
          <p:sp>
            <p:nvSpPr>
              <p:cNvPr id="21561" name="AutoShape 57"/>
              <p:cNvSpPr>
                <a:spLocks/>
              </p:cNvSpPr>
              <p:nvPr/>
            </p:nvSpPr>
            <p:spPr bwMode="auto">
              <a:xfrm>
                <a:off x="0" y="0"/>
                <a:ext cx="376" cy="144"/>
              </a:xfrm>
              <a:prstGeom prst="roundRect">
                <a:avLst>
                  <a:gd name="adj" fmla="val 50000"/>
                </a:avLst>
              </a:prstGeom>
              <a:solidFill>
                <a:srgbClr val="FCBD00"/>
              </a:solidFill>
              <a:ln w="25400" cap="flat">
                <a:solidFill>
                  <a:schemeClr val="tx1"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  <a:effectLst>
                <a:outerShdw blurRad="12700" dist="63499" dir="5400000" algn="ctr" rotWithShape="0">
                  <a:schemeClr val="bg2">
                    <a:alpha val="50000"/>
                  </a:schemeClr>
                </a:outerShdw>
              </a:effectLst>
            </p:spPr>
            <p:txBody>
              <a:bodyPr lIns="0" tIns="0" rIns="0" bIns="0"/>
              <a:lstStyle/>
              <a:p>
                <a:pPr>
                  <a:defRPr/>
                </a:pPr>
                <a:endParaRPr lang="en-US"/>
              </a:p>
            </p:txBody>
          </p:sp>
          <p:sp>
            <p:nvSpPr>
              <p:cNvPr id="25622" name="AutoShape 58"/>
              <p:cNvSpPr>
                <a:spLocks/>
              </p:cNvSpPr>
              <p:nvPr/>
            </p:nvSpPr>
            <p:spPr bwMode="auto">
              <a:xfrm>
                <a:off x="0" y="0"/>
                <a:ext cx="376" cy="125"/>
              </a:xfrm>
              <a:prstGeom prst="roundRect">
                <a:avLst>
                  <a:gd name="adj" fmla="val 50000"/>
                </a:avLst>
              </a:prstGeom>
              <a:solidFill>
                <a:srgbClr val="FFFF33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25620" name="AutoShape 67"/>
            <p:cNvSpPr>
              <a:spLocks/>
            </p:cNvSpPr>
            <p:nvPr/>
          </p:nvSpPr>
          <p:spPr bwMode="auto">
            <a:xfrm>
              <a:off x="19342100" y="11620500"/>
              <a:ext cx="279400" cy="279400"/>
            </a:xfrm>
            <a:prstGeom prst="roundRect">
              <a:avLst>
                <a:gd name="adj" fmla="val 25069"/>
              </a:avLst>
            </a:prstGeom>
            <a:noFill/>
            <a:ln w="25400">
              <a:solidFill>
                <a:srgbClr val="B3B3B3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</p:spTree>
  </p:cSld>
  <p:clrMapOvr>
    <a:masterClrMapping/>
  </p:clrMapOvr>
  <p:transition spd="slow" advTm="0">
    <p:push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45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5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900" decel="100000" fill="hold"/>
                                        <p:tgtEl>
                                          <p:spTgt spid="245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5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3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458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45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900" decel="100000" fill="hold"/>
                                        <p:tgtEl>
                                          <p:spTgt spid="245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45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45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Freeform 1"/>
          <p:cNvSpPr>
            <a:spLocks/>
          </p:cNvSpPr>
          <p:nvPr/>
        </p:nvSpPr>
        <p:spPr bwMode="auto">
          <a:xfrm rot="10800000">
            <a:off x="5761038" y="7504113"/>
            <a:ext cx="6553200" cy="5780087"/>
          </a:xfrm>
          <a:custGeom>
            <a:avLst/>
            <a:gdLst>
              <a:gd name="T0" fmla="*/ 2147483647 w 21067"/>
              <a:gd name="T1" fmla="*/ 0 h 21564"/>
              <a:gd name="T2" fmla="*/ 2147483647 w 21067"/>
              <a:gd name="T3" fmla="*/ 2147483647 h 21564"/>
              <a:gd name="T4" fmla="*/ 2147483647 w 21067"/>
              <a:gd name="T5" fmla="*/ 2147483647 h 21564"/>
              <a:gd name="T6" fmla="*/ 0 w 21067"/>
              <a:gd name="T7" fmla="*/ 2147483647 h 2156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067" h="21564">
                <a:moveTo>
                  <a:pt x="21054" y="0"/>
                </a:moveTo>
                <a:lnTo>
                  <a:pt x="21054" y="14977"/>
                </a:lnTo>
                <a:cubicBezTo>
                  <a:pt x="21054" y="14977"/>
                  <a:pt x="21600" y="21600"/>
                  <a:pt x="15690" y="21563"/>
                </a:cubicBezTo>
                <a:cubicBezTo>
                  <a:pt x="9822" y="21527"/>
                  <a:pt x="0" y="21345"/>
                  <a:pt x="0" y="21345"/>
                </a:cubicBezTo>
              </a:path>
            </a:pathLst>
          </a:custGeom>
          <a:noFill/>
          <a:ln w="50800" cap="flat">
            <a:solidFill>
              <a:srgbClr val="DB125A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18" name="Line 2"/>
          <p:cNvSpPr>
            <a:spLocks noChangeShapeType="1"/>
          </p:cNvSpPr>
          <p:nvPr/>
        </p:nvSpPr>
        <p:spPr bwMode="auto">
          <a:xfrm>
            <a:off x="13550900" y="-2438400"/>
            <a:ext cx="0" cy="5524500"/>
          </a:xfrm>
          <a:prstGeom prst="line">
            <a:avLst/>
          </a:prstGeom>
          <a:noFill/>
          <a:ln w="38100">
            <a:solidFill>
              <a:srgbClr val="FDA53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9219" name="Line 52"/>
          <p:cNvSpPr>
            <a:spLocks noChangeShapeType="1"/>
          </p:cNvSpPr>
          <p:nvPr/>
        </p:nvSpPr>
        <p:spPr bwMode="auto">
          <a:xfrm>
            <a:off x="9955213" y="2070100"/>
            <a:ext cx="3606800" cy="0"/>
          </a:xfrm>
          <a:prstGeom prst="line">
            <a:avLst/>
          </a:prstGeom>
          <a:noFill/>
          <a:ln w="38100">
            <a:solidFill>
              <a:srgbClr val="FDA53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9220" name="Group 4"/>
          <p:cNvGrpSpPr>
            <a:grpSpLocks/>
          </p:cNvGrpSpPr>
          <p:nvPr/>
        </p:nvGrpSpPr>
        <p:grpSpPr bwMode="auto">
          <a:xfrm>
            <a:off x="15430500" y="1933258"/>
            <a:ext cx="7531100" cy="5870892"/>
            <a:chOff x="15430500" y="1933258"/>
            <a:chExt cx="7531100" cy="5870892"/>
          </a:xfrm>
        </p:grpSpPr>
        <p:sp>
          <p:nvSpPr>
            <p:cNvPr id="10321" name="Rectangle 53"/>
            <p:cNvSpPr>
              <a:spLocks/>
            </p:cNvSpPr>
            <p:nvPr/>
          </p:nvSpPr>
          <p:spPr bwMode="auto">
            <a:xfrm>
              <a:off x="15430500" y="1933258"/>
              <a:ext cx="4924425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zh-TW" altLang="en-US" sz="6400" dirty="0">
                  <a:solidFill>
                    <a:srgbClr val="FFFFFF"/>
                  </a:solidFill>
                  <a:latin typeface="+mj-ea"/>
                  <a:ea typeface="+mj-ea"/>
                  <a:cs typeface="ＭＳ Ｐゴシック" charset="0"/>
                  <a:sym typeface="Diavlo Black Regular" charset="0"/>
                </a:rPr>
                <a:t>電商網頁功能</a:t>
              </a:r>
              <a:endParaRPr lang="en-US" sz="6400" dirty="0">
                <a:solidFill>
                  <a:srgbClr val="FFFFFF"/>
                </a:solidFill>
                <a:latin typeface="+mj-ea"/>
                <a:ea typeface="+mj-ea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10322" name="Rectangle 54"/>
            <p:cNvSpPr>
              <a:spLocks/>
            </p:cNvSpPr>
            <p:nvPr/>
          </p:nvSpPr>
          <p:spPr bwMode="auto">
            <a:xfrm>
              <a:off x="17322800" y="3117850"/>
              <a:ext cx="5638800" cy="4686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marL="342900" indent="-34290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購物車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-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令顧客集齊想要購買的貨品後一次購買</a:t>
              </a:r>
              <a:endParaRPr lang="en-US" altLang="zh-TW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endParaRPr>
            </a:p>
            <a:p>
              <a:pPr marL="342900" indent="-34290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聊天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-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增加社交性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方便商家協調溝通</a:t>
              </a:r>
              <a:endParaRPr lang="en-US" altLang="zh-TW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endParaRPr>
            </a:p>
            <a:p>
              <a:pPr marL="342900" indent="-34290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朋友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-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增加社交性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可以互相分享購買的產品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令網站有更多的互動</a:t>
              </a:r>
              <a:endParaRPr lang="en-US" altLang="zh-TW" sz="2400" dirty="0">
                <a:solidFill>
                  <a:srgbClr val="AFB6BA"/>
                </a:solidFill>
                <a:latin typeface="+mj-ea"/>
                <a:ea typeface="+mj-ea"/>
                <a:cs typeface="ＭＳ Ｐゴシック" charset="0"/>
                <a:sym typeface="Open Sans" charset="0"/>
              </a:endParaRPr>
            </a:p>
            <a:p>
              <a:pPr marL="342900" indent="-342900" algn="l">
                <a:lnSpc>
                  <a:spcPct val="200000"/>
                </a:lnSpc>
                <a:buFont typeface="Arial" panose="020B0604020202020204" pitchFamily="34" charset="0"/>
                <a:buChar char="•"/>
              </a:pP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評論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-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增加社交性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令社區更加豐富</a:t>
              </a:r>
              <a:endParaRPr lang="en-US" sz="2400" dirty="0">
                <a:solidFill>
                  <a:srgbClr val="9AA7A8"/>
                </a:solidFill>
                <a:latin typeface="+mj-ea"/>
                <a:ea typeface="+mj-ea"/>
                <a:cs typeface="ＭＳ Ｐゴシック" charset="0"/>
                <a:sym typeface="Open Sans" charset="0"/>
              </a:endParaRPr>
            </a:p>
          </p:txBody>
        </p:sp>
      </p:grpSp>
      <p:grpSp>
        <p:nvGrpSpPr>
          <p:cNvPr id="9221" name="Group 3"/>
          <p:cNvGrpSpPr>
            <a:grpSpLocks/>
          </p:cNvGrpSpPr>
          <p:nvPr/>
        </p:nvGrpSpPr>
        <p:grpSpPr bwMode="auto">
          <a:xfrm>
            <a:off x="2476500" y="938768"/>
            <a:ext cx="7116763" cy="2140982"/>
            <a:chOff x="2476500" y="938768"/>
            <a:chExt cx="7116763" cy="2140982"/>
          </a:xfrm>
        </p:grpSpPr>
        <p:sp>
          <p:nvSpPr>
            <p:cNvPr id="10318" name="AutoShape 3"/>
            <p:cNvSpPr>
              <a:spLocks/>
            </p:cNvSpPr>
            <p:nvPr/>
          </p:nvSpPr>
          <p:spPr bwMode="auto">
            <a:xfrm>
              <a:off x="8813800" y="2184400"/>
              <a:ext cx="34925" cy="14288"/>
            </a:xfrm>
            <a:custGeom>
              <a:avLst/>
              <a:gdLst>
                <a:gd name="T0" fmla="*/ 1454834 w 9804"/>
                <a:gd name="T1" fmla="*/ 1434 h 14766"/>
                <a:gd name="T2" fmla="*/ 1578832 w 9804"/>
                <a:gd name="T3" fmla="*/ 12944 h 14766"/>
                <a:gd name="T4" fmla="*/ 1454834 w 9804"/>
                <a:gd name="T5" fmla="*/ 1434 h 14766"/>
                <a:gd name="T6" fmla="*/ 1454834 w 9804"/>
                <a:gd name="T7" fmla="*/ 1434 h 1476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9804" h="14766">
                  <a:moveTo>
                    <a:pt x="9034" y="1636"/>
                  </a:moveTo>
                  <a:cubicBezTo>
                    <a:pt x="9034" y="1636"/>
                    <a:pt x="9276" y="6302"/>
                    <a:pt x="9804" y="14766"/>
                  </a:cubicBezTo>
                  <a:cubicBezTo>
                    <a:pt x="-11796" y="-6834"/>
                    <a:pt x="9034" y="1636"/>
                    <a:pt x="9034" y="1636"/>
                  </a:cubicBezTo>
                  <a:close/>
                  <a:moveTo>
                    <a:pt x="9034" y="1636"/>
                  </a:moveTo>
                </a:path>
              </a:pathLst>
            </a:custGeom>
            <a:solidFill>
              <a:srgbClr val="E43F13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>
                <a:latin typeface="+mj-ea"/>
                <a:ea typeface="+mj-ea"/>
              </a:endParaRPr>
            </a:p>
          </p:txBody>
        </p:sp>
        <p:sp>
          <p:nvSpPr>
            <p:cNvPr id="10319" name="Rectangle 55"/>
            <p:cNvSpPr>
              <a:spLocks/>
            </p:cNvSpPr>
            <p:nvPr/>
          </p:nvSpPr>
          <p:spPr bwMode="auto">
            <a:xfrm>
              <a:off x="7166317" y="938768"/>
              <a:ext cx="2426946" cy="73866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r"/>
              <a:r>
                <a:rPr lang="en-US" altLang="zh-TW" sz="4800" dirty="0">
                  <a:solidFill>
                    <a:srgbClr val="7DBD94"/>
                  </a:solidFill>
                  <a:latin typeface="+mj-ea"/>
                  <a:ea typeface="+mj-ea"/>
                  <a:cs typeface="ＭＳ Ｐゴシック" charset="0"/>
                  <a:sym typeface="Diavlo Black Regular" charset="0"/>
                </a:rPr>
                <a:t>SEO</a:t>
              </a:r>
              <a:r>
                <a:rPr lang="zh-CN" altLang="en-US" sz="4800" dirty="0">
                  <a:solidFill>
                    <a:srgbClr val="7DBD94"/>
                  </a:solidFill>
                  <a:latin typeface="+mj-ea"/>
                  <a:ea typeface="+mj-ea"/>
                  <a:cs typeface="ＭＳ Ｐゴシック" charset="0"/>
                  <a:sym typeface="Diavlo Black Regular" charset="0"/>
                </a:rPr>
                <a:t>优化</a:t>
              </a:r>
              <a:endParaRPr lang="en-US" sz="4800" dirty="0">
                <a:solidFill>
                  <a:srgbClr val="7DBD94"/>
                </a:solidFill>
                <a:latin typeface="+mj-ea"/>
                <a:ea typeface="+mj-ea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10320" name="Rectangle 56"/>
            <p:cNvSpPr>
              <a:spLocks/>
            </p:cNvSpPr>
            <p:nvPr/>
          </p:nvSpPr>
          <p:spPr bwMode="auto">
            <a:xfrm>
              <a:off x="2476500" y="1746250"/>
              <a:ext cx="7099300" cy="133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r"/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對商品的頁面進行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SEO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優化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,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貨品被搜索引擎推介的機率增加</a:t>
              </a:r>
              <a:endParaRPr lang="en-US" sz="2400" dirty="0">
                <a:solidFill>
                  <a:srgbClr val="9AA7A8"/>
                </a:solidFill>
                <a:latin typeface="+mj-ea"/>
                <a:ea typeface="+mj-ea"/>
                <a:cs typeface="ＭＳ Ｐゴシック" charset="0"/>
                <a:sym typeface="Open Sans" charset="0"/>
              </a:endParaRPr>
            </a:p>
          </p:txBody>
        </p:sp>
      </p:grpSp>
      <p:grpSp>
        <p:nvGrpSpPr>
          <p:cNvPr id="9222" name="Group 7"/>
          <p:cNvGrpSpPr>
            <a:grpSpLocks/>
          </p:cNvGrpSpPr>
          <p:nvPr/>
        </p:nvGrpSpPr>
        <p:grpSpPr bwMode="auto">
          <a:xfrm>
            <a:off x="9029700" y="10505758"/>
            <a:ext cx="10960100" cy="2424906"/>
            <a:chOff x="9029700" y="10505758"/>
            <a:chExt cx="10960100" cy="2424906"/>
          </a:xfrm>
        </p:grpSpPr>
        <p:sp>
          <p:nvSpPr>
            <p:cNvPr id="10315" name="Rectangle 61"/>
            <p:cNvSpPr>
              <a:spLocks/>
            </p:cNvSpPr>
            <p:nvPr/>
          </p:nvSpPr>
          <p:spPr bwMode="auto">
            <a:xfrm>
              <a:off x="9029700" y="10505758"/>
              <a:ext cx="5427768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zh-CN" altLang="en-US" sz="6400" dirty="0">
                  <a:solidFill>
                    <a:srgbClr val="FFFFFF"/>
                  </a:solidFill>
                  <a:latin typeface="+mj-ea"/>
                  <a:ea typeface="+mj-ea"/>
                  <a:cs typeface="ＭＳ Ｐゴシック" charset="0"/>
                  <a:sym typeface="Diavlo Black Regular" charset="0"/>
                </a:rPr>
                <a:t>移動端</a:t>
              </a:r>
              <a:r>
                <a:rPr lang="en-US" altLang="zh-CN" sz="6400" dirty="0">
                  <a:solidFill>
                    <a:srgbClr val="FFFFFF"/>
                  </a:solidFill>
                  <a:latin typeface="+mj-ea"/>
                  <a:ea typeface="+mj-ea"/>
                  <a:cs typeface="ＭＳ Ｐゴシック" charset="0"/>
                  <a:sym typeface="Diavlo Black Regular" charset="0"/>
                </a:rPr>
                <a:t>APP</a:t>
              </a:r>
              <a:r>
                <a:rPr lang="zh-CN" altLang="en-US" sz="6400" dirty="0">
                  <a:solidFill>
                    <a:srgbClr val="FFFFFF"/>
                  </a:solidFill>
                  <a:latin typeface="+mj-ea"/>
                  <a:ea typeface="+mj-ea"/>
                  <a:cs typeface="ＭＳ Ｐゴシック" charset="0"/>
                  <a:sym typeface="Diavlo Black Regular" charset="0"/>
                </a:rPr>
                <a:t>開發</a:t>
              </a:r>
              <a:endParaRPr lang="en-US" sz="6400" dirty="0">
                <a:solidFill>
                  <a:srgbClr val="FFFFFF"/>
                </a:solidFill>
                <a:latin typeface="+mj-ea"/>
                <a:ea typeface="+mj-ea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10316" name="Rectangle 62"/>
            <p:cNvSpPr>
              <a:spLocks/>
            </p:cNvSpPr>
            <p:nvPr/>
          </p:nvSpPr>
          <p:spPr bwMode="auto">
            <a:xfrm>
              <a:off x="11493500" y="11474450"/>
              <a:ext cx="8496300" cy="133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更多自定義功能</a:t>
              </a:r>
              <a:r>
                <a:rPr lang="en-US" altLang="zh-TW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-</a:t>
              </a:r>
              <a:r>
                <a:rPr lang="zh-TW" altLang="en-US" sz="2400" dirty="0">
                  <a:solidFill>
                    <a:srgbClr val="AFB6BA"/>
                  </a:solidFill>
                  <a:latin typeface="+mj-ea"/>
                  <a:ea typeface="+mj-ea"/>
                  <a:cs typeface="ＭＳ Ｐゴシック" charset="0"/>
                  <a:sym typeface="Open Sans" charset="0"/>
                </a:rPr>
                <a:t>尚在開發當中</a:t>
              </a:r>
              <a:endParaRPr lang="en-US" sz="2400" dirty="0">
                <a:solidFill>
                  <a:srgbClr val="9AA7A8"/>
                </a:solidFill>
                <a:latin typeface="+mj-ea"/>
                <a:ea typeface="+mj-ea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0317" name="Rectangle 63"/>
            <p:cNvSpPr>
              <a:spLocks/>
            </p:cNvSpPr>
            <p:nvPr/>
          </p:nvSpPr>
          <p:spPr bwMode="auto">
            <a:xfrm>
              <a:off x="9042400" y="11453336"/>
              <a:ext cx="278923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9600" dirty="0">
                  <a:solidFill>
                    <a:srgbClr val="2BC2A1"/>
                  </a:solidFill>
                  <a:latin typeface="+mj-ea"/>
                  <a:ea typeface="+mj-ea"/>
                  <a:cs typeface="ＭＳ Ｐゴシック" charset="0"/>
                  <a:sym typeface="Diavlo Bold Regular" charset="0"/>
                </a:rPr>
                <a:t> </a:t>
              </a:r>
              <a:endParaRPr lang="en-US" sz="4800" dirty="0">
                <a:solidFill>
                  <a:srgbClr val="2BC2A1"/>
                </a:solidFill>
                <a:latin typeface="+mj-ea"/>
                <a:ea typeface="+mj-ea"/>
                <a:cs typeface="ＭＳ Ｐゴシック" charset="0"/>
                <a:sym typeface="Diavlo Book Regular" charset="0"/>
              </a:endParaRPr>
            </a:p>
          </p:txBody>
        </p:sp>
      </p:grpSp>
      <p:grpSp>
        <p:nvGrpSpPr>
          <p:cNvPr id="9223" name="Group 5"/>
          <p:cNvGrpSpPr>
            <a:grpSpLocks/>
          </p:cNvGrpSpPr>
          <p:nvPr/>
        </p:nvGrpSpPr>
        <p:grpSpPr bwMode="auto">
          <a:xfrm>
            <a:off x="8534400" y="3122613"/>
            <a:ext cx="7988300" cy="5816600"/>
            <a:chOff x="8534400" y="3122613"/>
            <a:chExt cx="7988300" cy="5816600"/>
          </a:xfrm>
        </p:grpSpPr>
        <p:grpSp>
          <p:nvGrpSpPr>
            <p:cNvPr id="10265" name="Group 48"/>
            <p:cNvGrpSpPr>
              <a:grpSpLocks/>
            </p:cNvGrpSpPr>
            <p:nvPr/>
          </p:nvGrpSpPr>
          <p:grpSpPr bwMode="auto">
            <a:xfrm>
              <a:off x="8534400" y="3122613"/>
              <a:ext cx="7988300" cy="5816600"/>
              <a:chOff x="0" y="0"/>
              <a:chExt cx="5031" cy="3664"/>
            </a:xfrm>
          </p:grpSpPr>
          <p:sp>
            <p:nvSpPr>
              <p:cNvPr id="10271" name="AutoShape 4"/>
              <p:cNvSpPr>
                <a:spLocks/>
              </p:cNvSpPr>
              <p:nvPr/>
            </p:nvSpPr>
            <p:spPr bwMode="auto">
              <a:xfrm>
                <a:off x="1260" y="1921"/>
                <a:ext cx="3764" cy="1743"/>
              </a:xfrm>
              <a:custGeom>
                <a:avLst/>
                <a:gdLst>
                  <a:gd name="T0" fmla="*/ 0 w 21600"/>
                  <a:gd name="T1" fmla="*/ 0 h 21600"/>
                  <a:gd name="T2" fmla="*/ 10 w 21600"/>
                  <a:gd name="T3" fmla="*/ 1 h 21600"/>
                  <a:gd name="T4" fmla="*/ 2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3" y="11873"/>
                      <a:pt x="6977" y="21600"/>
                      <a:pt x="10800" y="21600"/>
                    </a:cubicBezTo>
                    <a:cubicBezTo>
                      <a:pt x="14893" y="21600"/>
                      <a:pt x="21597" y="11873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DF055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0272" name="AutoShape 5"/>
              <p:cNvSpPr>
                <a:spLocks/>
              </p:cNvSpPr>
              <p:nvPr/>
            </p:nvSpPr>
            <p:spPr bwMode="auto">
              <a:xfrm>
                <a:off x="1260" y="1928"/>
                <a:ext cx="3764" cy="1730"/>
              </a:xfrm>
              <a:custGeom>
                <a:avLst/>
                <a:gdLst>
                  <a:gd name="T0" fmla="*/ 0 w 21600"/>
                  <a:gd name="T1" fmla="*/ 0 h 21600"/>
                  <a:gd name="T2" fmla="*/ 2 w 21600"/>
                  <a:gd name="T3" fmla="*/ 0 h 21600"/>
                  <a:gd name="T4" fmla="*/ 18 w 21600"/>
                  <a:gd name="T5" fmla="*/ 0 h 21600"/>
                  <a:gd name="T6" fmla="*/ 11 w 21600"/>
                  <a:gd name="T7" fmla="*/ 1 h 21600"/>
                  <a:gd name="T8" fmla="*/ 2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0" y="344"/>
                      <a:pt x="1898" y="118"/>
                      <a:pt x="1920" y="593"/>
                    </a:cubicBezTo>
                    <a:lnTo>
                      <a:pt x="19154" y="1338"/>
                    </a:lnTo>
                    <a:cubicBezTo>
                      <a:pt x="19152" y="10542"/>
                      <a:pt x="15259" y="18403"/>
                      <a:pt x="11594" y="21600"/>
                    </a:cubicBezTo>
                    <a:cubicBezTo>
                      <a:pt x="15704" y="20494"/>
                      <a:pt x="21598" y="11186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0273" name="AutoShape 6"/>
              <p:cNvSpPr>
                <a:spLocks/>
              </p:cNvSpPr>
              <p:nvPr/>
            </p:nvSpPr>
            <p:spPr bwMode="auto">
              <a:xfrm>
                <a:off x="1267" y="1549"/>
                <a:ext cx="3764" cy="802"/>
              </a:xfrm>
              <a:custGeom>
                <a:avLst/>
                <a:gdLst>
                  <a:gd name="T0" fmla="*/ 20 w 21600"/>
                  <a:gd name="T1" fmla="*/ 0 h 21600"/>
                  <a:gd name="T2" fmla="*/ 10 w 21600"/>
                  <a:gd name="T3" fmla="*/ 0 h 21600"/>
                  <a:gd name="T4" fmla="*/ 0 w 21600"/>
                  <a:gd name="T5" fmla="*/ 0 h 21600"/>
                  <a:gd name="T6" fmla="*/ 10 w 21600"/>
                  <a:gd name="T7" fmla="*/ 0 h 21600"/>
                  <a:gd name="T8" fmla="*/ 20 w 21600"/>
                  <a:gd name="T9" fmla="*/ 0 h 21600"/>
                  <a:gd name="T10" fmla="*/ 2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8C0F4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0274" name="AutoShape 7"/>
              <p:cNvSpPr>
                <a:spLocks/>
              </p:cNvSpPr>
              <p:nvPr/>
            </p:nvSpPr>
            <p:spPr bwMode="auto">
              <a:xfrm>
                <a:off x="1143" y="0"/>
                <a:ext cx="357" cy="1877"/>
              </a:xfrm>
              <a:custGeom>
                <a:avLst/>
                <a:gdLst>
                  <a:gd name="T0" fmla="*/ 0 w 21415"/>
                  <a:gd name="T1" fmla="*/ 1 h 21554"/>
                  <a:gd name="T2" fmla="*/ 0 w 21415"/>
                  <a:gd name="T3" fmla="*/ 1 h 21554"/>
                  <a:gd name="T4" fmla="*/ 0 w 21415"/>
                  <a:gd name="T5" fmla="*/ 1 h 21554"/>
                  <a:gd name="T6" fmla="*/ 0 w 21415"/>
                  <a:gd name="T7" fmla="*/ 0 h 21554"/>
                  <a:gd name="T8" fmla="*/ 0 w 21415"/>
                  <a:gd name="T9" fmla="*/ 0 h 21554"/>
                  <a:gd name="T10" fmla="*/ 0 w 21415"/>
                  <a:gd name="T11" fmla="*/ 0 h 21554"/>
                  <a:gd name="T12" fmla="*/ 0 w 21415"/>
                  <a:gd name="T13" fmla="*/ 0 h 21554"/>
                  <a:gd name="T14" fmla="*/ 0 w 21415"/>
                  <a:gd name="T15" fmla="*/ 1 h 21554"/>
                  <a:gd name="T16" fmla="*/ 0 w 21415"/>
                  <a:gd name="T17" fmla="*/ 1 h 21554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415" h="21554">
                    <a:moveTo>
                      <a:pt x="19562" y="21373"/>
                    </a:moveTo>
                    <a:cubicBezTo>
                      <a:pt x="19678" y="21498"/>
                      <a:pt x="20183" y="21577"/>
                      <a:pt x="20688" y="21548"/>
                    </a:cubicBezTo>
                    <a:cubicBezTo>
                      <a:pt x="21193" y="21519"/>
                      <a:pt x="21508" y="21393"/>
                      <a:pt x="21391" y="21267"/>
                    </a:cubicBezTo>
                    <a:lnTo>
                      <a:pt x="2277" y="637"/>
                    </a:lnTo>
                    <a:lnTo>
                      <a:pt x="1854" y="181"/>
                    </a:lnTo>
                    <a:cubicBezTo>
                      <a:pt x="1738" y="55"/>
                      <a:pt x="1234" y="-23"/>
                      <a:pt x="728" y="6"/>
                    </a:cubicBezTo>
                    <a:cubicBezTo>
                      <a:pt x="223" y="35"/>
                      <a:pt x="-92" y="161"/>
                      <a:pt x="25" y="287"/>
                    </a:cubicBezTo>
                    <a:cubicBezTo>
                      <a:pt x="25" y="287"/>
                      <a:pt x="19562" y="21373"/>
                      <a:pt x="19562" y="21373"/>
                    </a:cubicBezTo>
                    <a:close/>
                    <a:moveTo>
                      <a:pt x="19562" y="21373"/>
                    </a:moveTo>
                  </a:path>
                </a:pathLst>
              </a:custGeom>
              <a:solidFill>
                <a:srgbClr val="F6F6F6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0275" name="AutoShape 8"/>
              <p:cNvSpPr>
                <a:spLocks/>
              </p:cNvSpPr>
              <p:nvPr/>
            </p:nvSpPr>
            <p:spPr bwMode="auto">
              <a:xfrm>
                <a:off x="0" y="192"/>
                <a:ext cx="1316" cy="885"/>
              </a:xfrm>
              <a:custGeom>
                <a:avLst/>
                <a:gdLst>
                  <a:gd name="T0" fmla="*/ 0 w 21600"/>
                  <a:gd name="T1" fmla="*/ 0 h 20347"/>
                  <a:gd name="T2" fmla="*/ 0 w 21600"/>
                  <a:gd name="T3" fmla="*/ 0 h 20347"/>
                  <a:gd name="T4" fmla="*/ 0 w 21600"/>
                  <a:gd name="T5" fmla="*/ 0 h 20347"/>
                  <a:gd name="T6" fmla="*/ 0 w 21600"/>
                  <a:gd name="T7" fmla="*/ 0 h 20347"/>
                  <a:gd name="T8" fmla="*/ 0 w 21600"/>
                  <a:gd name="T9" fmla="*/ 0 h 20347"/>
                  <a:gd name="T10" fmla="*/ 0 w 21600"/>
                  <a:gd name="T11" fmla="*/ 0 h 20347"/>
                  <a:gd name="T12" fmla="*/ 0 w 21600"/>
                  <a:gd name="T13" fmla="*/ 0 h 20347"/>
                  <a:gd name="T14" fmla="*/ 0 w 21600"/>
                  <a:gd name="T15" fmla="*/ 0 h 20347"/>
                  <a:gd name="T16" fmla="*/ 0 w 21600"/>
                  <a:gd name="T17" fmla="*/ 0 h 20347"/>
                  <a:gd name="T18" fmla="*/ 0 w 21600"/>
                  <a:gd name="T19" fmla="*/ 0 h 20347"/>
                  <a:gd name="T20" fmla="*/ 0 w 21600"/>
                  <a:gd name="T21" fmla="*/ 0 h 20347"/>
                  <a:gd name="T22" fmla="*/ 0 w 21600"/>
                  <a:gd name="T23" fmla="*/ 0 h 20347"/>
                  <a:gd name="T24" fmla="*/ 0 w 21600"/>
                  <a:gd name="T25" fmla="*/ 0 h 20347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1600" h="20347">
                    <a:moveTo>
                      <a:pt x="547" y="11356"/>
                    </a:moveTo>
                    <a:cubicBezTo>
                      <a:pt x="2078" y="11867"/>
                      <a:pt x="4635" y="10353"/>
                      <a:pt x="6611" y="8797"/>
                    </a:cubicBezTo>
                    <a:cubicBezTo>
                      <a:pt x="8588" y="7242"/>
                      <a:pt x="10170" y="3085"/>
                      <a:pt x="12945" y="1072"/>
                    </a:cubicBezTo>
                    <a:cubicBezTo>
                      <a:pt x="15719" y="-941"/>
                      <a:pt x="19721" y="499"/>
                      <a:pt x="19721" y="499"/>
                    </a:cubicBezTo>
                    <a:lnTo>
                      <a:pt x="19722" y="508"/>
                    </a:lnTo>
                    <a:cubicBezTo>
                      <a:pt x="19487" y="1602"/>
                      <a:pt x="19336" y="3291"/>
                      <a:pt x="19585" y="5799"/>
                    </a:cubicBezTo>
                    <a:cubicBezTo>
                      <a:pt x="20078" y="10768"/>
                      <a:pt x="19523" y="15085"/>
                      <a:pt x="21552" y="19014"/>
                    </a:cubicBezTo>
                    <a:lnTo>
                      <a:pt x="21600" y="19500"/>
                    </a:lnTo>
                    <a:cubicBezTo>
                      <a:pt x="21600" y="19500"/>
                      <a:pt x="20987" y="17292"/>
                      <a:pt x="17207" y="17082"/>
                    </a:cubicBezTo>
                    <a:cubicBezTo>
                      <a:pt x="13427" y="16872"/>
                      <a:pt x="12720" y="20659"/>
                      <a:pt x="6949" y="20326"/>
                    </a:cubicBezTo>
                    <a:cubicBezTo>
                      <a:pt x="1642" y="20020"/>
                      <a:pt x="198" y="12389"/>
                      <a:pt x="0" y="11162"/>
                    </a:cubicBezTo>
                    <a:cubicBezTo>
                      <a:pt x="131" y="11213"/>
                      <a:pt x="309" y="11276"/>
                      <a:pt x="547" y="11356"/>
                    </a:cubicBezTo>
                    <a:close/>
                    <a:moveTo>
                      <a:pt x="547" y="11356"/>
                    </a:moveTo>
                  </a:path>
                </a:pathLst>
              </a:custGeom>
              <a:solidFill>
                <a:srgbClr val="368F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0276" name="AutoShape 9"/>
              <p:cNvSpPr>
                <a:spLocks/>
              </p:cNvSpPr>
              <p:nvPr/>
            </p:nvSpPr>
            <p:spPr bwMode="auto">
              <a:xfrm>
                <a:off x="20" y="440"/>
                <a:ext cx="960" cy="645"/>
              </a:xfrm>
              <a:custGeom>
                <a:avLst/>
                <a:gdLst>
                  <a:gd name="T0" fmla="*/ 0 w 21600"/>
                  <a:gd name="T1" fmla="*/ 0 h 21222"/>
                  <a:gd name="T2" fmla="*/ 0 w 21600"/>
                  <a:gd name="T3" fmla="*/ 0 h 21222"/>
                  <a:gd name="T4" fmla="*/ 0 w 21600"/>
                  <a:gd name="T5" fmla="*/ 0 h 21222"/>
                  <a:gd name="T6" fmla="*/ 0 w 21600"/>
                  <a:gd name="T7" fmla="*/ 0 h 21222"/>
                  <a:gd name="T8" fmla="*/ 0 w 21600"/>
                  <a:gd name="T9" fmla="*/ 0 h 21222"/>
                  <a:gd name="T10" fmla="*/ 0 w 21600"/>
                  <a:gd name="T11" fmla="*/ 0 h 21222"/>
                  <a:gd name="T12" fmla="*/ 0 w 21600"/>
                  <a:gd name="T13" fmla="*/ 0 h 21222"/>
                  <a:gd name="T14" fmla="*/ 0 w 21600"/>
                  <a:gd name="T15" fmla="*/ 0 h 21222"/>
                  <a:gd name="T16" fmla="*/ 0 w 21600"/>
                  <a:gd name="T17" fmla="*/ 0 h 21222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600" h="21222">
                    <a:moveTo>
                      <a:pt x="9069" y="4694"/>
                    </a:moveTo>
                    <a:cubicBezTo>
                      <a:pt x="10299" y="3685"/>
                      <a:pt x="11418" y="1908"/>
                      <a:pt x="12628" y="0"/>
                    </a:cubicBezTo>
                    <a:cubicBezTo>
                      <a:pt x="12325" y="3050"/>
                      <a:pt x="12652" y="6597"/>
                      <a:pt x="14400" y="10125"/>
                    </a:cubicBezTo>
                    <a:cubicBezTo>
                      <a:pt x="16332" y="14026"/>
                      <a:pt x="19184" y="15871"/>
                      <a:pt x="21600" y="16739"/>
                    </a:cubicBezTo>
                    <a:cubicBezTo>
                      <a:pt x="17997" y="17681"/>
                      <a:pt x="16313" y="21600"/>
                      <a:pt x="9531" y="21192"/>
                    </a:cubicBezTo>
                    <a:cubicBezTo>
                      <a:pt x="2253" y="20754"/>
                      <a:pt x="272" y="9834"/>
                      <a:pt x="0" y="8078"/>
                    </a:cubicBezTo>
                    <a:cubicBezTo>
                      <a:pt x="179" y="8151"/>
                      <a:pt x="423" y="8241"/>
                      <a:pt x="750" y="8355"/>
                    </a:cubicBezTo>
                    <a:cubicBezTo>
                      <a:pt x="2850" y="9087"/>
                      <a:pt x="6358" y="6921"/>
                      <a:pt x="9069" y="4694"/>
                    </a:cubicBezTo>
                    <a:close/>
                    <a:moveTo>
                      <a:pt x="9069" y="4694"/>
                    </a:moveTo>
                  </a:path>
                </a:pathLst>
              </a:custGeom>
              <a:solidFill>
                <a:srgbClr val="2D7AC1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10277" name="Group 21"/>
              <p:cNvGrpSpPr>
                <a:grpSpLocks/>
              </p:cNvGrpSpPr>
              <p:nvPr/>
            </p:nvGrpSpPr>
            <p:grpSpPr bwMode="auto">
              <a:xfrm>
                <a:off x="1901" y="788"/>
                <a:ext cx="833" cy="1157"/>
                <a:chOff x="0" y="0"/>
                <a:chExt cx="833" cy="1157"/>
              </a:xfrm>
            </p:grpSpPr>
            <p:sp>
              <p:nvSpPr>
                <p:cNvPr id="10304" name="AutoShape 10"/>
                <p:cNvSpPr>
                  <a:spLocks/>
                </p:cNvSpPr>
                <p:nvPr/>
              </p:nvSpPr>
              <p:spPr bwMode="auto">
                <a:xfrm>
                  <a:off x="253" y="0"/>
                  <a:ext cx="311" cy="325"/>
                </a:xfrm>
                <a:custGeom>
                  <a:avLst/>
                  <a:gdLst>
                    <a:gd name="T0" fmla="*/ 0 w 21377"/>
                    <a:gd name="T1" fmla="*/ 0 h 21387"/>
                    <a:gd name="T2" fmla="*/ 0 w 21377"/>
                    <a:gd name="T3" fmla="*/ 0 h 21387"/>
                    <a:gd name="T4" fmla="*/ 0 w 21377"/>
                    <a:gd name="T5" fmla="*/ 0 h 21387"/>
                    <a:gd name="T6" fmla="*/ 0 w 21377"/>
                    <a:gd name="T7" fmla="*/ 0 h 21387"/>
                    <a:gd name="T8" fmla="*/ 0 w 21377"/>
                    <a:gd name="T9" fmla="*/ 0 h 21387"/>
                    <a:gd name="T10" fmla="*/ 0 w 21377"/>
                    <a:gd name="T11" fmla="*/ 0 h 21387"/>
                    <a:gd name="T12" fmla="*/ 0 w 21377"/>
                    <a:gd name="T13" fmla="*/ 0 h 21387"/>
                    <a:gd name="T14" fmla="*/ 0 w 21377"/>
                    <a:gd name="T15" fmla="*/ 0 h 21387"/>
                    <a:gd name="T16" fmla="*/ 0 w 21377"/>
                    <a:gd name="T17" fmla="*/ 0 h 21387"/>
                    <a:gd name="T18" fmla="*/ 0 w 21377"/>
                    <a:gd name="T19" fmla="*/ 0 h 21387"/>
                    <a:gd name="T20" fmla="*/ 0 w 21377"/>
                    <a:gd name="T21" fmla="*/ 0 h 21387"/>
                    <a:gd name="T22" fmla="*/ 0 w 21377"/>
                    <a:gd name="T23" fmla="*/ 0 h 21387"/>
                    <a:gd name="T24" fmla="*/ 0 w 21377"/>
                    <a:gd name="T25" fmla="*/ 0 h 21387"/>
                    <a:gd name="T26" fmla="*/ 0 w 21377"/>
                    <a:gd name="T27" fmla="*/ 0 h 21387"/>
                    <a:gd name="T28" fmla="*/ 0 w 21377"/>
                    <a:gd name="T29" fmla="*/ 0 h 21387"/>
                    <a:gd name="T30" fmla="*/ 0 w 21377"/>
                    <a:gd name="T31" fmla="*/ 0 h 21387"/>
                    <a:gd name="T32" fmla="*/ 0 w 21377"/>
                    <a:gd name="T33" fmla="*/ 0 h 21387"/>
                    <a:gd name="T34" fmla="*/ 0 w 21377"/>
                    <a:gd name="T35" fmla="*/ 0 h 21387"/>
                    <a:gd name="T36" fmla="*/ 0 w 21377"/>
                    <a:gd name="T37" fmla="*/ 0 h 21387"/>
                    <a:gd name="T38" fmla="*/ 0 w 21377"/>
                    <a:gd name="T39" fmla="*/ 0 h 21387"/>
                    <a:gd name="T40" fmla="*/ 0 w 21377"/>
                    <a:gd name="T41" fmla="*/ 0 h 21387"/>
                    <a:gd name="T42" fmla="*/ 0 w 21377"/>
                    <a:gd name="T43" fmla="*/ 0 h 21387"/>
                    <a:gd name="T44" fmla="*/ 0 w 21377"/>
                    <a:gd name="T45" fmla="*/ 0 h 21387"/>
                    <a:gd name="T46" fmla="*/ 0 w 21377"/>
                    <a:gd name="T47" fmla="*/ 0 h 21387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21377" h="21387">
                      <a:moveTo>
                        <a:pt x="20032" y="21102"/>
                      </a:moveTo>
                      <a:cubicBezTo>
                        <a:pt x="20032" y="21102"/>
                        <a:pt x="20033" y="21099"/>
                        <a:pt x="20037" y="21081"/>
                      </a:cubicBezTo>
                      <a:cubicBezTo>
                        <a:pt x="20039" y="21063"/>
                        <a:pt x="20044" y="21036"/>
                        <a:pt x="20049" y="21002"/>
                      </a:cubicBezTo>
                      <a:cubicBezTo>
                        <a:pt x="20059" y="20935"/>
                        <a:pt x="20069" y="20843"/>
                        <a:pt x="20081" y="20730"/>
                      </a:cubicBezTo>
                      <a:cubicBezTo>
                        <a:pt x="20328" y="18530"/>
                        <a:pt x="20571" y="8872"/>
                        <a:pt x="17109" y="4068"/>
                      </a:cubicBezTo>
                      <a:cubicBezTo>
                        <a:pt x="15962" y="2465"/>
                        <a:pt x="14486" y="1405"/>
                        <a:pt x="12439" y="1179"/>
                      </a:cubicBezTo>
                      <a:cubicBezTo>
                        <a:pt x="12411" y="1176"/>
                        <a:pt x="12378" y="1173"/>
                        <a:pt x="12344" y="1169"/>
                      </a:cubicBezTo>
                      <a:cubicBezTo>
                        <a:pt x="10448" y="1001"/>
                        <a:pt x="8906" y="1689"/>
                        <a:pt x="7542" y="2949"/>
                      </a:cubicBezTo>
                      <a:cubicBezTo>
                        <a:pt x="6185" y="4208"/>
                        <a:pt x="5063" y="6047"/>
                        <a:pt x="4177" y="8046"/>
                      </a:cubicBezTo>
                      <a:cubicBezTo>
                        <a:pt x="2399" y="12045"/>
                        <a:pt x="1557" y="16657"/>
                        <a:pt x="1277" y="18493"/>
                      </a:cubicBezTo>
                      <a:cubicBezTo>
                        <a:pt x="1197" y="19018"/>
                        <a:pt x="1163" y="19310"/>
                        <a:pt x="1163" y="19310"/>
                      </a:cubicBezTo>
                      <a:lnTo>
                        <a:pt x="1163" y="19311"/>
                      </a:lnTo>
                      <a:lnTo>
                        <a:pt x="0" y="19186"/>
                      </a:lnTo>
                      <a:cubicBezTo>
                        <a:pt x="2" y="19169"/>
                        <a:pt x="328" y="16402"/>
                        <a:pt x="1245" y="12976"/>
                      </a:cubicBezTo>
                      <a:cubicBezTo>
                        <a:pt x="2167" y="9549"/>
                        <a:pt x="3657" y="5462"/>
                        <a:pt x="6101" y="2767"/>
                      </a:cubicBezTo>
                      <a:cubicBezTo>
                        <a:pt x="7722" y="973"/>
                        <a:pt x="9861" y="-213"/>
                        <a:pt x="12459" y="33"/>
                      </a:cubicBezTo>
                      <a:cubicBezTo>
                        <a:pt x="12497" y="36"/>
                        <a:pt x="12538" y="40"/>
                        <a:pt x="12579" y="45"/>
                      </a:cubicBezTo>
                      <a:cubicBezTo>
                        <a:pt x="14996" y="300"/>
                        <a:pt x="16806" y="1622"/>
                        <a:pt x="18072" y="3414"/>
                      </a:cubicBezTo>
                      <a:cubicBezTo>
                        <a:pt x="19345" y="5210"/>
                        <a:pt x="20128" y="7481"/>
                        <a:pt x="20621" y="9798"/>
                      </a:cubicBezTo>
                      <a:cubicBezTo>
                        <a:pt x="21600" y="14434"/>
                        <a:pt x="21404" y="19257"/>
                        <a:pt x="21246" y="20838"/>
                      </a:cubicBezTo>
                      <a:cubicBezTo>
                        <a:pt x="21218" y="21093"/>
                        <a:pt x="21200" y="21242"/>
                        <a:pt x="21164" y="21387"/>
                      </a:cubicBezTo>
                      <a:lnTo>
                        <a:pt x="20032" y="21102"/>
                      </a:lnTo>
                      <a:cubicBezTo>
                        <a:pt x="20032" y="21102"/>
                        <a:pt x="20032" y="21102"/>
                        <a:pt x="20032" y="21102"/>
                      </a:cubicBezTo>
                      <a:close/>
                      <a:moveTo>
                        <a:pt x="20032" y="21102"/>
                      </a:move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05" name="AutoShape 11"/>
                <p:cNvSpPr>
                  <a:spLocks/>
                </p:cNvSpPr>
                <p:nvPr/>
              </p:nvSpPr>
              <p:spPr bwMode="auto">
                <a:xfrm>
                  <a:off x="20" y="251"/>
                  <a:ext cx="813" cy="90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1600" h="21600">
                      <a:moveTo>
                        <a:pt x="1222" y="311"/>
                      </a:moveTo>
                      <a:lnTo>
                        <a:pt x="2749" y="623"/>
                      </a:lnTo>
                      <a:lnTo>
                        <a:pt x="3404" y="0"/>
                      </a:lnTo>
                      <a:lnTo>
                        <a:pt x="20509" y="233"/>
                      </a:lnTo>
                      <a:lnTo>
                        <a:pt x="21600" y="20471"/>
                      </a:lnTo>
                      <a:lnTo>
                        <a:pt x="2836" y="21600"/>
                      </a:lnTo>
                      <a:lnTo>
                        <a:pt x="0" y="20121"/>
                      </a:lnTo>
                      <a:cubicBezTo>
                        <a:pt x="0" y="20121"/>
                        <a:pt x="1222" y="311"/>
                        <a:pt x="1222" y="311"/>
                      </a:cubicBezTo>
                      <a:close/>
                      <a:moveTo>
                        <a:pt x="1222" y="311"/>
                      </a:moveTo>
                    </a:path>
                  </a:pathLst>
                </a:custGeom>
                <a:gradFill rotWithShape="0">
                  <a:gsLst>
                    <a:gs pos="0">
                      <a:srgbClr val="1A75BA"/>
                    </a:gs>
                    <a:gs pos="100000">
                      <a:srgbClr val="115080"/>
                    </a:gs>
                  </a:gsLst>
                  <a:lin ang="4140000" scaled="1"/>
                </a:gra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06" name="AutoShape 12"/>
                <p:cNvSpPr>
                  <a:spLocks/>
                </p:cNvSpPr>
                <p:nvPr/>
              </p:nvSpPr>
              <p:spPr bwMode="auto">
                <a:xfrm>
                  <a:off x="95" y="243"/>
                  <a:ext cx="51" cy="91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21600" y="0"/>
                      </a:moveTo>
                      <a:lnTo>
                        <a:pt x="13237" y="21600"/>
                      </a:lnTo>
                      <a:lnTo>
                        <a:pt x="0" y="19710"/>
                      </a:lnTo>
                      <a:lnTo>
                        <a:pt x="11845" y="733"/>
                      </a:lnTo>
                      <a:lnTo>
                        <a:pt x="13934" y="39"/>
                      </a:lnTo>
                      <a:cubicBezTo>
                        <a:pt x="13934" y="39"/>
                        <a:pt x="21600" y="0"/>
                        <a:pt x="21600" y="0"/>
                      </a:cubicBezTo>
                      <a:close/>
                      <a:moveTo>
                        <a:pt x="21600" y="0"/>
                      </a:moveTo>
                    </a:path>
                  </a:pathLst>
                </a:custGeom>
                <a:solidFill>
                  <a:srgbClr val="0E3D6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07" name="AutoShape 13"/>
                <p:cNvSpPr>
                  <a:spLocks/>
                </p:cNvSpPr>
                <p:nvPr/>
              </p:nvSpPr>
              <p:spPr bwMode="auto">
                <a:xfrm>
                  <a:off x="0" y="243"/>
                  <a:ext cx="123" cy="850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3744" y="21600"/>
                      </a:moveTo>
                      <a:lnTo>
                        <a:pt x="16416" y="21185"/>
                      </a:lnTo>
                      <a:lnTo>
                        <a:pt x="21600" y="539"/>
                      </a:lnTo>
                      <a:lnTo>
                        <a:pt x="8641" y="0"/>
                      </a:lnTo>
                      <a:lnTo>
                        <a:pt x="0" y="21310"/>
                      </a:lnTo>
                      <a:cubicBezTo>
                        <a:pt x="0" y="21310"/>
                        <a:pt x="3744" y="21600"/>
                        <a:pt x="3744" y="21600"/>
                      </a:cubicBezTo>
                      <a:close/>
                      <a:moveTo>
                        <a:pt x="3744" y="21600"/>
                      </a:moveTo>
                    </a:path>
                  </a:pathLst>
                </a:custGeom>
                <a:solidFill>
                  <a:srgbClr val="135282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08" name="AutoShape 14"/>
                <p:cNvSpPr>
                  <a:spLocks/>
                </p:cNvSpPr>
                <p:nvPr/>
              </p:nvSpPr>
              <p:spPr bwMode="auto">
                <a:xfrm>
                  <a:off x="319" y="301"/>
                  <a:ext cx="25" cy="2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1600" h="21600">
                      <a:moveTo>
                        <a:pt x="21600" y="10798"/>
                      </a:moveTo>
                      <a:cubicBezTo>
                        <a:pt x="21600" y="16763"/>
                        <a:pt x="16763" y="21600"/>
                        <a:pt x="10798" y="21600"/>
                      </a:cubicBezTo>
                      <a:cubicBezTo>
                        <a:pt x="4834" y="21600"/>
                        <a:pt x="0" y="16763"/>
                        <a:pt x="0" y="10798"/>
                      </a:cubicBezTo>
                      <a:cubicBezTo>
                        <a:pt x="0" y="4834"/>
                        <a:pt x="4834" y="0"/>
                        <a:pt x="10798" y="0"/>
                      </a:cubicBezTo>
                      <a:cubicBezTo>
                        <a:pt x="16763" y="0"/>
                        <a:pt x="21600" y="4834"/>
                        <a:pt x="21600" y="10798"/>
                      </a:cubicBezTo>
                      <a:close/>
                      <a:moveTo>
                        <a:pt x="21600" y="10798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09" name="AutoShape 15"/>
                <p:cNvSpPr>
                  <a:spLocks/>
                </p:cNvSpPr>
                <p:nvPr/>
              </p:nvSpPr>
              <p:spPr bwMode="auto">
                <a:xfrm>
                  <a:off x="602" y="297"/>
                  <a:ext cx="25" cy="2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1600" h="21600">
                      <a:moveTo>
                        <a:pt x="21600" y="10797"/>
                      </a:moveTo>
                      <a:cubicBezTo>
                        <a:pt x="21600" y="16763"/>
                        <a:pt x="16757" y="21600"/>
                        <a:pt x="10797" y="21600"/>
                      </a:cubicBezTo>
                      <a:cubicBezTo>
                        <a:pt x="4833" y="21600"/>
                        <a:pt x="0" y="16763"/>
                        <a:pt x="0" y="10797"/>
                      </a:cubicBezTo>
                      <a:cubicBezTo>
                        <a:pt x="0" y="4832"/>
                        <a:pt x="4833" y="0"/>
                        <a:pt x="10797" y="0"/>
                      </a:cubicBezTo>
                      <a:cubicBezTo>
                        <a:pt x="16757" y="0"/>
                        <a:pt x="21600" y="4832"/>
                        <a:pt x="21600" y="10797"/>
                      </a:cubicBezTo>
                      <a:close/>
                      <a:moveTo>
                        <a:pt x="21600" y="10797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10" name="AutoShape 16"/>
                <p:cNvSpPr>
                  <a:spLocks/>
                </p:cNvSpPr>
                <p:nvPr/>
              </p:nvSpPr>
              <p:spPr bwMode="auto">
                <a:xfrm>
                  <a:off x="311" y="292"/>
                  <a:ext cx="39" cy="39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798" y="17489"/>
                      </a:moveTo>
                      <a:cubicBezTo>
                        <a:pt x="7108" y="17489"/>
                        <a:pt x="4112" y="14493"/>
                        <a:pt x="4112" y="10803"/>
                      </a:cubicBezTo>
                      <a:cubicBezTo>
                        <a:pt x="4112" y="7105"/>
                        <a:pt x="7108" y="4109"/>
                        <a:pt x="10798" y="4109"/>
                      </a:cubicBezTo>
                      <a:cubicBezTo>
                        <a:pt x="14495" y="4109"/>
                        <a:pt x="17488" y="7105"/>
                        <a:pt x="17488" y="10803"/>
                      </a:cubicBezTo>
                      <a:cubicBezTo>
                        <a:pt x="17488" y="14493"/>
                        <a:pt x="14495" y="17489"/>
                        <a:pt x="10798" y="17489"/>
                      </a:cubicBezTo>
                      <a:close/>
                      <a:moveTo>
                        <a:pt x="10798" y="0"/>
                      </a:moveTo>
                      <a:cubicBezTo>
                        <a:pt x="4833" y="0"/>
                        <a:pt x="0" y="4833"/>
                        <a:pt x="0" y="10803"/>
                      </a:cubicBezTo>
                      <a:cubicBezTo>
                        <a:pt x="0" y="16764"/>
                        <a:pt x="4833" y="21600"/>
                        <a:pt x="10798" y="21600"/>
                      </a:cubicBezTo>
                      <a:cubicBezTo>
                        <a:pt x="16765" y="21600"/>
                        <a:pt x="21600" y="16764"/>
                        <a:pt x="21600" y="10803"/>
                      </a:cubicBezTo>
                      <a:cubicBezTo>
                        <a:pt x="21600" y="4833"/>
                        <a:pt x="16765" y="0"/>
                        <a:pt x="10798" y="0"/>
                      </a:cubicBezTo>
                      <a:close/>
                      <a:moveTo>
                        <a:pt x="10798" y="0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11" name="AutoShape 17"/>
                <p:cNvSpPr>
                  <a:spLocks/>
                </p:cNvSpPr>
                <p:nvPr/>
              </p:nvSpPr>
              <p:spPr bwMode="auto">
                <a:xfrm>
                  <a:off x="311" y="292"/>
                  <a:ext cx="39" cy="39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802" y="17488"/>
                      </a:moveTo>
                      <a:cubicBezTo>
                        <a:pt x="7110" y="17488"/>
                        <a:pt x="4112" y="14494"/>
                        <a:pt x="4112" y="10801"/>
                      </a:cubicBezTo>
                      <a:cubicBezTo>
                        <a:pt x="4112" y="7103"/>
                        <a:pt x="7110" y="4111"/>
                        <a:pt x="10802" y="4111"/>
                      </a:cubicBezTo>
                      <a:cubicBezTo>
                        <a:pt x="14499" y="4111"/>
                        <a:pt x="17493" y="7103"/>
                        <a:pt x="17493" y="10801"/>
                      </a:cubicBezTo>
                      <a:cubicBezTo>
                        <a:pt x="17493" y="14494"/>
                        <a:pt x="14499" y="17488"/>
                        <a:pt x="10802" y="17488"/>
                      </a:cubicBezTo>
                      <a:close/>
                      <a:moveTo>
                        <a:pt x="10802" y="0"/>
                      </a:moveTo>
                      <a:cubicBezTo>
                        <a:pt x="4840" y="0"/>
                        <a:pt x="0" y="4833"/>
                        <a:pt x="0" y="10801"/>
                      </a:cubicBezTo>
                      <a:cubicBezTo>
                        <a:pt x="0" y="16763"/>
                        <a:pt x="4840" y="21600"/>
                        <a:pt x="10802" y="21600"/>
                      </a:cubicBezTo>
                      <a:cubicBezTo>
                        <a:pt x="16767" y="21600"/>
                        <a:pt x="21600" y="16763"/>
                        <a:pt x="21600" y="10801"/>
                      </a:cubicBezTo>
                      <a:cubicBezTo>
                        <a:pt x="21600" y="4833"/>
                        <a:pt x="16767" y="0"/>
                        <a:pt x="10802" y="0"/>
                      </a:cubicBezTo>
                      <a:close/>
                      <a:moveTo>
                        <a:pt x="10802" y="0"/>
                      </a:moveTo>
                    </a:path>
                  </a:pathLst>
                </a:custGeom>
                <a:gradFill rotWithShape="0"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12" name="AutoShape 18"/>
                <p:cNvSpPr>
                  <a:spLocks/>
                </p:cNvSpPr>
                <p:nvPr/>
              </p:nvSpPr>
              <p:spPr bwMode="auto">
                <a:xfrm>
                  <a:off x="593" y="292"/>
                  <a:ext cx="39" cy="39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798" y="17484"/>
                      </a:moveTo>
                      <a:cubicBezTo>
                        <a:pt x="7105" y="17484"/>
                        <a:pt x="4112" y="14494"/>
                        <a:pt x="4112" y="10799"/>
                      </a:cubicBezTo>
                      <a:cubicBezTo>
                        <a:pt x="4112" y="7102"/>
                        <a:pt x="7105" y="4108"/>
                        <a:pt x="10798" y="4108"/>
                      </a:cubicBezTo>
                      <a:cubicBezTo>
                        <a:pt x="14495" y="4108"/>
                        <a:pt x="17488" y="7102"/>
                        <a:pt x="17488" y="10799"/>
                      </a:cubicBezTo>
                      <a:cubicBezTo>
                        <a:pt x="17488" y="14494"/>
                        <a:pt x="14495" y="17484"/>
                        <a:pt x="10798" y="17484"/>
                      </a:cubicBezTo>
                      <a:close/>
                      <a:moveTo>
                        <a:pt x="10798" y="0"/>
                      </a:moveTo>
                      <a:cubicBezTo>
                        <a:pt x="4835" y="0"/>
                        <a:pt x="0" y="4833"/>
                        <a:pt x="0" y="10799"/>
                      </a:cubicBezTo>
                      <a:cubicBezTo>
                        <a:pt x="0" y="16763"/>
                        <a:pt x="4835" y="21600"/>
                        <a:pt x="10798" y="21600"/>
                      </a:cubicBezTo>
                      <a:cubicBezTo>
                        <a:pt x="16762" y="21600"/>
                        <a:pt x="21600" y="16763"/>
                        <a:pt x="21600" y="10799"/>
                      </a:cubicBezTo>
                      <a:cubicBezTo>
                        <a:pt x="21600" y="4833"/>
                        <a:pt x="16762" y="0"/>
                        <a:pt x="10798" y="0"/>
                      </a:cubicBezTo>
                      <a:close/>
                      <a:moveTo>
                        <a:pt x="10798" y="0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13" name="AutoShape 19"/>
                <p:cNvSpPr>
                  <a:spLocks/>
                </p:cNvSpPr>
                <p:nvPr/>
              </p:nvSpPr>
              <p:spPr bwMode="auto">
                <a:xfrm>
                  <a:off x="593" y="288"/>
                  <a:ext cx="39" cy="39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798" y="17488"/>
                      </a:moveTo>
                      <a:cubicBezTo>
                        <a:pt x="7101" y="17488"/>
                        <a:pt x="4112" y="14495"/>
                        <a:pt x="4112" y="10799"/>
                      </a:cubicBezTo>
                      <a:cubicBezTo>
                        <a:pt x="4112" y="7106"/>
                        <a:pt x="7101" y="4112"/>
                        <a:pt x="10798" y="4112"/>
                      </a:cubicBezTo>
                      <a:cubicBezTo>
                        <a:pt x="14495" y="4112"/>
                        <a:pt x="17491" y="7106"/>
                        <a:pt x="17491" y="10799"/>
                      </a:cubicBezTo>
                      <a:cubicBezTo>
                        <a:pt x="17491" y="14495"/>
                        <a:pt x="14495" y="17488"/>
                        <a:pt x="10798" y="17488"/>
                      </a:cubicBezTo>
                      <a:close/>
                      <a:moveTo>
                        <a:pt x="10798" y="0"/>
                      </a:moveTo>
                      <a:cubicBezTo>
                        <a:pt x="4833" y="0"/>
                        <a:pt x="0" y="4837"/>
                        <a:pt x="0" y="10799"/>
                      </a:cubicBezTo>
                      <a:cubicBezTo>
                        <a:pt x="0" y="16763"/>
                        <a:pt x="4833" y="21600"/>
                        <a:pt x="10798" y="21600"/>
                      </a:cubicBezTo>
                      <a:cubicBezTo>
                        <a:pt x="16767" y="21600"/>
                        <a:pt x="21600" y="16763"/>
                        <a:pt x="21600" y="10799"/>
                      </a:cubicBezTo>
                      <a:cubicBezTo>
                        <a:pt x="21600" y="4837"/>
                        <a:pt x="16767" y="0"/>
                        <a:pt x="10798" y="0"/>
                      </a:cubicBezTo>
                      <a:close/>
                      <a:moveTo>
                        <a:pt x="10798" y="0"/>
                      </a:moveTo>
                    </a:path>
                  </a:pathLst>
                </a:custGeom>
                <a:gradFill rotWithShape="0"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14" name="AutoShape 20"/>
                <p:cNvSpPr>
                  <a:spLocks/>
                </p:cNvSpPr>
                <p:nvPr/>
              </p:nvSpPr>
              <p:spPr bwMode="auto">
                <a:xfrm>
                  <a:off x="323" y="24"/>
                  <a:ext cx="299" cy="293"/>
                </a:xfrm>
                <a:custGeom>
                  <a:avLst/>
                  <a:gdLst>
                    <a:gd name="T0" fmla="*/ 0 w 21600"/>
                    <a:gd name="T1" fmla="*/ 0 h 21593"/>
                    <a:gd name="T2" fmla="*/ 0 w 21600"/>
                    <a:gd name="T3" fmla="*/ 0 h 21593"/>
                    <a:gd name="T4" fmla="*/ 0 w 21600"/>
                    <a:gd name="T5" fmla="*/ 0 h 21593"/>
                    <a:gd name="T6" fmla="*/ 0 w 21600"/>
                    <a:gd name="T7" fmla="*/ 0 h 21593"/>
                    <a:gd name="T8" fmla="*/ 0 w 21600"/>
                    <a:gd name="T9" fmla="*/ 0 h 21593"/>
                    <a:gd name="T10" fmla="*/ 0 w 21600"/>
                    <a:gd name="T11" fmla="*/ 0 h 21593"/>
                    <a:gd name="T12" fmla="*/ 0 w 21600"/>
                    <a:gd name="T13" fmla="*/ 0 h 21593"/>
                    <a:gd name="T14" fmla="*/ 0 w 21600"/>
                    <a:gd name="T15" fmla="*/ 0 h 21593"/>
                    <a:gd name="T16" fmla="*/ 0 w 21600"/>
                    <a:gd name="T17" fmla="*/ 0 h 21593"/>
                    <a:gd name="T18" fmla="*/ 0 w 21600"/>
                    <a:gd name="T19" fmla="*/ 0 h 21593"/>
                    <a:gd name="T20" fmla="*/ 0 w 21600"/>
                    <a:gd name="T21" fmla="*/ 0 h 21593"/>
                    <a:gd name="T22" fmla="*/ 0 w 21600"/>
                    <a:gd name="T23" fmla="*/ 0 h 21593"/>
                    <a:gd name="T24" fmla="*/ 0 w 21600"/>
                    <a:gd name="T25" fmla="*/ 0 h 21593"/>
                    <a:gd name="T26" fmla="*/ 0 w 21600"/>
                    <a:gd name="T27" fmla="*/ 0 h 21593"/>
                    <a:gd name="T28" fmla="*/ 0 w 21600"/>
                    <a:gd name="T29" fmla="*/ 0 h 21593"/>
                    <a:gd name="T30" fmla="*/ 0 w 21600"/>
                    <a:gd name="T31" fmla="*/ 0 h 21593"/>
                    <a:gd name="T32" fmla="*/ 0 w 21600"/>
                    <a:gd name="T33" fmla="*/ 0 h 21593"/>
                    <a:gd name="T34" fmla="*/ 0 w 21600"/>
                    <a:gd name="T35" fmla="*/ 0 h 21593"/>
                    <a:gd name="T36" fmla="*/ 0 w 21600"/>
                    <a:gd name="T37" fmla="*/ 0 h 21593"/>
                    <a:gd name="T38" fmla="*/ 0 w 21600"/>
                    <a:gd name="T39" fmla="*/ 0 h 21593"/>
                    <a:gd name="T40" fmla="*/ 0 w 21600"/>
                    <a:gd name="T41" fmla="*/ 0 h 21593"/>
                    <a:gd name="T42" fmla="*/ 0 w 21600"/>
                    <a:gd name="T43" fmla="*/ 0 h 21593"/>
                    <a:gd name="T44" fmla="*/ 0 w 21600"/>
                    <a:gd name="T45" fmla="*/ 0 h 21593"/>
                    <a:gd name="T46" fmla="*/ 0 w 21600"/>
                    <a:gd name="T47" fmla="*/ 0 h 21593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21600" h="21593">
                      <a:moveTo>
                        <a:pt x="20404" y="21403"/>
                      </a:moveTo>
                      <a:cubicBezTo>
                        <a:pt x="20403" y="21403"/>
                        <a:pt x="20404" y="21400"/>
                        <a:pt x="20405" y="21380"/>
                      </a:cubicBezTo>
                      <a:cubicBezTo>
                        <a:pt x="20407" y="21361"/>
                        <a:pt x="20409" y="21332"/>
                        <a:pt x="20410" y="21297"/>
                      </a:cubicBezTo>
                      <a:cubicBezTo>
                        <a:pt x="20413" y="21225"/>
                        <a:pt x="20414" y="21128"/>
                        <a:pt x="20414" y="21008"/>
                      </a:cubicBezTo>
                      <a:cubicBezTo>
                        <a:pt x="20438" y="18673"/>
                        <a:pt x="19689" y="8502"/>
                        <a:pt x="15704" y="3790"/>
                      </a:cubicBezTo>
                      <a:cubicBezTo>
                        <a:pt x="14382" y="2216"/>
                        <a:pt x="12785" y="1246"/>
                        <a:pt x="10697" y="1206"/>
                      </a:cubicBezTo>
                      <a:cubicBezTo>
                        <a:pt x="10668" y="1205"/>
                        <a:pt x="10635" y="1205"/>
                        <a:pt x="10599" y="1205"/>
                      </a:cubicBezTo>
                      <a:cubicBezTo>
                        <a:pt x="8670" y="1211"/>
                        <a:pt x="7186" y="2084"/>
                        <a:pt x="5938" y="3539"/>
                      </a:cubicBezTo>
                      <a:cubicBezTo>
                        <a:pt x="4700" y="4993"/>
                        <a:pt x="3757" y="7034"/>
                        <a:pt x="3068" y="9220"/>
                      </a:cubicBezTo>
                      <a:cubicBezTo>
                        <a:pt x="1687" y="13594"/>
                        <a:pt x="1311" y="18520"/>
                        <a:pt x="1217" y="20476"/>
                      </a:cubicBezTo>
                      <a:cubicBezTo>
                        <a:pt x="1191" y="21035"/>
                        <a:pt x="1186" y="21346"/>
                        <a:pt x="1186" y="21346"/>
                      </a:cubicBezTo>
                      <a:lnTo>
                        <a:pt x="1186" y="21347"/>
                      </a:lnTo>
                      <a:lnTo>
                        <a:pt x="0" y="21328"/>
                      </a:lnTo>
                      <a:cubicBezTo>
                        <a:pt x="0" y="21310"/>
                        <a:pt x="45" y="18371"/>
                        <a:pt x="617" y="14683"/>
                      </a:cubicBezTo>
                      <a:cubicBezTo>
                        <a:pt x="1196" y="10992"/>
                        <a:pt x="2278" y="6556"/>
                        <a:pt x="4468" y="3487"/>
                      </a:cubicBezTo>
                      <a:cubicBezTo>
                        <a:pt x="5918" y="1446"/>
                        <a:pt x="7953" y="-7"/>
                        <a:pt x="10599" y="0"/>
                      </a:cubicBezTo>
                      <a:cubicBezTo>
                        <a:pt x="10637" y="0"/>
                        <a:pt x="10680" y="0"/>
                        <a:pt x="10721" y="1"/>
                      </a:cubicBezTo>
                      <a:cubicBezTo>
                        <a:pt x="13186" y="36"/>
                        <a:pt x="15147" y="1249"/>
                        <a:pt x="16609" y="3010"/>
                      </a:cubicBezTo>
                      <a:cubicBezTo>
                        <a:pt x="18077" y="4774"/>
                        <a:pt x="19101" y="7084"/>
                        <a:pt x="19836" y="9470"/>
                      </a:cubicBezTo>
                      <a:cubicBezTo>
                        <a:pt x="21299" y="14246"/>
                        <a:pt x="21598" y="19332"/>
                        <a:pt x="21600" y="21008"/>
                      </a:cubicBezTo>
                      <a:cubicBezTo>
                        <a:pt x="21599" y="21279"/>
                        <a:pt x="21596" y="21438"/>
                        <a:pt x="21574" y="21593"/>
                      </a:cubicBezTo>
                      <a:lnTo>
                        <a:pt x="20404" y="21403"/>
                      </a:lnTo>
                      <a:cubicBezTo>
                        <a:pt x="20404" y="21403"/>
                        <a:pt x="20404" y="21403"/>
                        <a:pt x="20404" y="21403"/>
                      </a:cubicBezTo>
                      <a:close/>
                      <a:moveTo>
                        <a:pt x="20404" y="21403"/>
                      </a:move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10278" name="AutoShape 22"/>
              <p:cNvSpPr>
                <a:spLocks/>
              </p:cNvSpPr>
              <p:nvPr/>
            </p:nvSpPr>
            <p:spPr bwMode="auto">
              <a:xfrm>
                <a:off x="1425" y="0"/>
                <a:ext cx="3451" cy="2206"/>
              </a:xfrm>
              <a:custGeom>
                <a:avLst/>
                <a:gdLst>
                  <a:gd name="T0" fmla="*/ 14 w 21600"/>
                  <a:gd name="T1" fmla="*/ 2 h 21600"/>
                  <a:gd name="T2" fmla="*/ 14 w 21600"/>
                  <a:gd name="T3" fmla="*/ 2 h 21600"/>
                  <a:gd name="T4" fmla="*/ 14 w 21600"/>
                  <a:gd name="T5" fmla="*/ 2 h 21600"/>
                  <a:gd name="T6" fmla="*/ 14 w 21600"/>
                  <a:gd name="T7" fmla="*/ 2 h 21600"/>
                  <a:gd name="T8" fmla="*/ 7 w 21600"/>
                  <a:gd name="T9" fmla="*/ 0 h 21600"/>
                  <a:gd name="T10" fmla="*/ 0 w 21600"/>
                  <a:gd name="T11" fmla="*/ 2 h 21600"/>
                  <a:gd name="T12" fmla="*/ 0 w 21600"/>
                  <a:gd name="T13" fmla="*/ 2 h 21600"/>
                  <a:gd name="T14" fmla="*/ 0 w 21600"/>
                  <a:gd name="T15" fmla="*/ 2 h 21600"/>
                  <a:gd name="T16" fmla="*/ 0 w 21600"/>
                  <a:gd name="T17" fmla="*/ 2 h 21600"/>
                  <a:gd name="T18" fmla="*/ 0 w 21600"/>
                  <a:gd name="T19" fmla="*/ 2 h 21600"/>
                  <a:gd name="T20" fmla="*/ 0 w 21600"/>
                  <a:gd name="T21" fmla="*/ 2 h 21600"/>
                  <a:gd name="T22" fmla="*/ 7 w 21600"/>
                  <a:gd name="T23" fmla="*/ 2 h 21600"/>
                  <a:gd name="T24" fmla="*/ 14 w 21600"/>
                  <a:gd name="T25" fmla="*/ 2 h 21600"/>
                  <a:gd name="T26" fmla="*/ 14 w 21600"/>
                  <a:gd name="T27" fmla="*/ 2 h 21600"/>
                  <a:gd name="T28" fmla="*/ 14 w 21600"/>
                  <a:gd name="T29" fmla="*/ 2 h 21600"/>
                  <a:gd name="T30" fmla="*/ 14 w 21600"/>
                  <a:gd name="T31" fmla="*/ 2 h 21600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</a:gdLst>
                <a:ahLst/>
                <a:cxnLst>
                  <a:cxn ang="T32">
                    <a:pos x="T0" y="T1"/>
                  </a:cxn>
                  <a:cxn ang="T33">
                    <a:pos x="T2" y="T3"/>
                  </a:cxn>
                  <a:cxn ang="T34">
                    <a:pos x="T4" y="T5"/>
                  </a:cxn>
                  <a:cxn ang="T35">
                    <a:pos x="T6" y="T7"/>
                  </a:cxn>
                  <a:cxn ang="T36">
                    <a:pos x="T8" y="T9"/>
                  </a:cxn>
                  <a:cxn ang="T37">
                    <a:pos x="T10" y="T11"/>
                  </a:cxn>
                  <a:cxn ang="T38">
                    <a:pos x="T12" y="T13"/>
                  </a:cxn>
                  <a:cxn ang="T39">
                    <a:pos x="T14" y="T15"/>
                  </a:cxn>
                  <a:cxn ang="T40">
                    <a:pos x="T16" y="T17"/>
                  </a:cxn>
                  <a:cxn ang="T41">
                    <a:pos x="T18" y="T19"/>
                  </a:cxn>
                  <a:cxn ang="T42">
                    <a:pos x="T20" y="T21"/>
                  </a:cxn>
                  <a:cxn ang="T43">
                    <a:pos x="T22" y="T23"/>
                  </a:cxn>
                  <a:cxn ang="T44">
                    <a:pos x="T24" y="T25"/>
                  </a:cxn>
                  <a:cxn ang="T45">
                    <a:pos x="T26" y="T27"/>
                  </a:cxn>
                  <a:cxn ang="T46">
                    <a:pos x="T28" y="T29"/>
                  </a:cxn>
                  <a:cxn ang="T47">
                    <a:pos x="T30" y="T31"/>
                  </a:cxn>
                </a:cxnLst>
                <a:rect l="0" t="0" r="r" b="b"/>
                <a:pathLst>
                  <a:path w="21600" h="21600">
                    <a:moveTo>
                      <a:pt x="21596" y="16462"/>
                    </a:moveTo>
                    <a:cubicBezTo>
                      <a:pt x="21595" y="16387"/>
                      <a:pt x="21593" y="16313"/>
                      <a:pt x="21591" y="16238"/>
                    </a:cubicBezTo>
                    <a:cubicBezTo>
                      <a:pt x="21590" y="16194"/>
                      <a:pt x="21589" y="16149"/>
                      <a:pt x="21588" y="16105"/>
                    </a:cubicBezTo>
                    <a:cubicBezTo>
                      <a:pt x="21588" y="16104"/>
                      <a:pt x="21588" y="16104"/>
                      <a:pt x="21588" y="16104"/>
                    </a:cubicBezTo>
                    <a:cubicBezTo>
                      <a:pt x="21326" y="7141"/>
                      <a:pt x="16597" y="0"/>
                      <a:pt x="10800" y="0"/>
                    </a:cubicBezTo>
                    <a:cubicBezTo>
                      <a:pt x="5006" y="0"/>
                      <a:pt x="278" y="7135"/>
                      <a:pt x="13" y="16092"/>
                    </a:cubicBezTo>
                    <a:cubicBezTo>
                      <a:pt x="13" y="16092"/>
                      <a:pt x="12" y="16092"/>
                      <a:pt x="12" y="16092"/>
                    </a:cubicBezTo>
                    <a:cubicBezTo>
                      <a:pt x="11" y="16139"/>
                      <a:pt x="10" y="16185"/>
                      <a:pt x="9" y="16231"/>
                    </a:cubicBezTo>
                    <a:cubicBezTo>
                      <a:pt x="7" y="16307"/>
                      <a:pt x="5" y="16382"/>
                      <a:pt x="4" y="16458"/>
                    </a:cubicBezTo>
                    <a:cubicBezTo>
                      <a:pt x="2" y="16601"/>
                      <a:pt x="0" y="16744"/>
                      <a:pt x="0" y="16888"/>
                    </a:cubicBezTo>
                    <a:cubicBezTo>
                      <a:pt x="0" y="17720"/>
                      <a:pt x="39" y="18538"/>
                      <a:pt x="114" y="19338"/>
                    </a:cubicBezTo>
                    <a:cubicBezTo>
                      <a:pt x="1992" y="20674"/>
                      <a:pt x="6067" y="21600"/>
                      <a:pt x="10792" y="21600"/>
                    </a:cubicBezTo>
                    <a:cubicBezTo>
                      <a:pt x="15531" y="21600"/>
                      <a:pt x="19617" y="20669"/>
                      <a:pt x="21488" y="19326"/>
                    </a:cubicBezTo>
                    <a:cubicBezTo>
                      <a:pt x="21561" y="18530"/>
                      <a:pt x="21600" y="17716"/>
                      <a:pt x="21600" y="16888"/>
                    </a:cubicBezTo>
                    <a:cubicBezTo>
                      <a:pt x="21600" y="16745"/>
                      <a:pt x="21598" y="16603"/>
                      <a:pt x="21596" y="16462"/>
                    </a:cubicBezTo>
                    <a:close/>
                    <a:moveTo>
                      <a:pt x="21596" y="16462"/>
                    </a:moveTo>
                  </a:path>
                </a:pathLst>
              </a:custGeom>
              <a:solidFill>
                <a:srgbClr val="FBF4F8">
                  <a:alpha val="12157"/>
                </a:srgbClr>
              </a:solidFill>
              <a:ln w="63500" cap="flat">
                <a:solidFill>
                  <a:schemeClr val="tx1">
                    <a:alpha val="0"/>
                  </a:schemeClr>
                </a:solidFill>
                <a:prstDash val="solid"/>
                <a:miter lim="800000"/>
                <a:headEnd type="none" w="med" len="med"/>
                <a:tailEnd type="none" w="med" len="med"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grpSp>
            <p:nvGrpSpPr>
              <p:cNvPr id="10279" name="Group 34"/>
              <p:cNvGrpSpPr>
                <a:grpSpLocks/>
              </p:cNvGrpSpPr>
              <p:nvPr/>
            </p:nvGrpSpPr>
            <p:grpSpPr bwMode="auto">
              <a:xfrm>
                <a:off x="3719" y="871"/>
                <a:ext cx="703" cy="985"/>
                <a:chOff x="0" y="0"/>
                <a:chExt cx="702" cy="985"/>
              </a:xfrm>
            </p:grpSpPr>
            <p:sp>
              <p:nvSpPr>
                <p:cNvPr id="10293" name="AutoShape 23"/>
                <p:cNvSpPr>
                  <a:spLocks/>
                </p:cNvSpPr>
                <p:nvPr/>
              </p:nvSpPr>
              <p:spPr bwMode="auto">
                <a:xfrm>
                  <a:off x="213" y="0"/>
                  <a:ext cx="262" cy="277"/>
                </a:xfrm>
                <a:custGeom>
                  <a:avLst/>
                  <a:gdLst>
                    <a:gd name="T0" fmla="*/ 0 w 21377"/>
                    <a:gd name="T1" fmla="*/ 0 h 21387"/>
                    <a:gd name="T2" fmla="*/ 0 w 21377"/>
                    <a:gd name="T3" fmla="*/ 0 h 21387"/>
                    <a:gd name="T4" fmla="*/ 0 w 21377"/>
                    <a:gd name="T5" fmla="*/ 0 h 21387"/>
                    <a:gd name="T6" fmla="*/ 0 w 21377"/>
                    <a:gd name="T7" fmla="*/ 0 h 21387"/>
                    <a:gd name="T8" fmla="*/ 0 w 21377"/>
                    <a:gd name="T9" fmla="*/ 0 h 21387"/>
                    <a:gd name="T10" fmla="*/ 0 w 21377"/>
                    <a:gd name="T11" fmla="*/ 0 h 21387"/>
                    <a:gd name="T12" fmla="*/ 0 w 21377"/>
                    <a:gd name="T13" fmla="*/ 0 h 21387"/>
                    <a:gd name="T14" fmla="*/ 0 w 21377"/>
                    <a:gd name="T15" fmla="*/ 0 h 21387"/>
                    <a:gd name="T16" fmla="*/ 0 w 21377"/>
                    <a:gd name="T17" fmla="*/ 0 h 21387"/>
                    <a:gd name="T18" fmla="*/ 0 w 21377"/>
                    <a:gd name="T19" fmla="*/ 0 h 21387"/>
                    <a:gd name="T20" fmla="*/ 0 w 21377"/>
                    <a:gd name="T21" fmla="*/ 0 h 21387"/>
                    <a:gd name="T22" fmla="*/ 0 w 21377"/>
                    <a:gd name="T23" fmla="*/ 0 h 21387"/>
                    <a:gd name="T24" fmla="*/ 0 w 21377"/>
                    <a:gd name="T25" fmla="*/ 0 h 21387"/>
                    <a:gd name="T26" fmla="*/ 0 w 21377"/>
                    <a:gd name="T27" fmla="*/ 0 h 21387"/>
                    <a:gd name="T28" fmla="*/ 0 w 21377"/>
                    <a:gd name="T29" fmla="*/ 0 h 21387"/>
                    <a:gd name="T30" fmla="*/ 0 w 21377"/>
                    <a:gd name="T31" fmla="*/ 0 h 21387"/>
                    <a:gd name="T32" fmla="*/ 0 w 21377"/>
                    <a:gd name="T33" fmla="*/ 0 h 21387"/>
                    <a:gd name="T34" fmla="*/ 0 w 21377"/>
                    <a:gd name="T35" fmla="*/ 0 h 21387"/>
                    <a:gd name="T36" fmla="*/ 0 w 21377"/>
                    <a:gd name="T37" fmla="*/ 0 h 21387"/>
                    <a:gd name="T38" fmla="*/ 0 w 21377"/>
                    <a:gd name="T39" fmla="*/ 0 h 21387"/>
                    <a:gd name="T40" fmla="*/ 0 w 21377"/>
                    <a:gd name="T41" fmla="*/ 0 h 21387"/>
                    <a:gd name="T42" fmla="*/ 0 w 21377"/>
                    <a:gd name="T43" fmla="*/ 0 h 21387"/>
                    <a:gd name="T44" fmla="*/ 0 w 21377"/>
                    <a:gd name="T45" fmla="*/ 0 h 21387"/>
                    <a:gd name="T46" fmla="*/ 0 w 21377"/>
                    <a:gd name="T47" fmla="*/ 0 h 21387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21377" h="21387">
                      <a:moveTo>
                        <a:pt x="20032" y="21102"/>
                      </a:moveTo>
                      <a:cubicBezTo>
                        <a:pt x="20032" y="21102"/>
                        <a:pt x="20033" y="21099"/>
                        <a:pt x="20037" y="21081"/>
                      </a:cubicBezTo>
                      <a:cubicBezTo>
                        <a:pt x="20039" y="21063"/>
                        <a:pt x="20044" y="21036"/>
                        <a:pt x="20049" y="21002"/>
                      </a:cubicBezTo>
                      <a:cubicBezTo>
                        <a:pt x="20059" y="20935"/>
                        <a:pt x="20069" y="20843"/>
                        <a:pt x="20081" y="20730"/>
                      </a:cubicBezTo>
                      <a:cubicBezTo>
                        <a:pt x="20328" y="18530"/>
                        <a:pt x="20571" y="8872"/>
                        <a:pt x="17109" y="4068"/>
                      </a:cubicBezTo>
                      <a:cubicBezTo>
                        <a:pt x="15962" y="2465"/>
                        <a:pt x="14486" y="1405"/>
                        <a:pt x="12439" y="1179"/>
                      </a:cubicBezTo>
                      <a:cubicBezTo>
                        <a:pt x="12411" y="1176"/>
                        <a:pt x="12378" y="1173"/>
                        <a:pt x="12344" y="1169"/>
                      </a:cubicBezTo>
                      <a:cubicBezTo>
                        <a:pt x="10448" y="1001"/>
                        <a:pt x="8906" y="1689"/>
                        <a:pt x="7542" y="2949"/>
                      </a:cubicBezTo>
                      <a:cubicBezTo>
                        <a:pt x="6185" y="4208"/>
                        <a:pt x="5063" y="6047"/>
                        <a:pt x="4177" y="8046"/>
                      </a:cubicBezTo>
                      <a:cubicBezTo>
                        <a:pt x="2399" y="12045"/>
                        <a:pt x="1557" y="16657"/>
                        <a:pt x="1277" y="18493"/>
                      </a:cubicBezTo>
                      <a:cubicBezTo>
                        <a:pt x="1197" y="19018"/>
                        <a:pt x="1163" y="19310"/>
                        <a:pt x="1163" y="19310"/>
                      </a:cubicBezTo>
                      <a:lnTo>
                        <a:pt x="1163" y="19311"/>
                      </a:lnTo>
                      <a:lnTo>
                        <a:pt x="0" y="19186"/>
                      </a:lnTo>
                      <a:cubicBezTo>
                        <a:pt x="2" y="19169"/>
                        <a:pt x="328" y="16402"/>
                        <a:pt x="1245" y="12976"/>
                      </a:cubicBezTo>
                      <a:cubicBezTo>
                        <a:pt x="2167" y="9549"/>
                        <a:pt x="3657" y="5462"/>
                        <a:pt x="6101" y="2767"/>
                      </a:cubicBezTo>
                      <a:cubicBezTo>
                        <a:pt x="7722" y="973"/>
                        <a:pt x="9861" y="-213"/>
                        <a:pt x="12459" y="33"/>
                      </a:cubicBezTo>
                      <a:cubicBezTo>
                        <a:pt x="12497" y="36"/>
                        <a:pt x="12538" y="40"/>
                        <a:pt x="12579" y="45"/>
                      </a:cubicBezTo>
                      <a:cubicBezTo>
                        <a:pt x="14996" y="300"/>
                        <a:pt x="16806" y="1622"/>
                        <a:pt x="18072" y="3414"/>
                      </a:cubicBezTo>
                      <a:cubicBezTo>
                        <a:pt x="19345" y="5210"/>
                        <a:pt x="20128" y="7481"/>
                        <a:pt x="20621" y="9798"/>
                      </a:cubicBezTo>
                      <a:cubicBezTo>
                        <a:pt x="21600" y="14434"/>
                        <a:pt x="21404" y="19257"/>
                        <a:pt x="21246" y="20838"/>
                      </a:cubicBezTo>
                      <a:cubicBezTo>
                        <a:pt x="21218" y="21093"/>
                        <a:pt x="21200" y="21242"/>
                        <a:pt x="21164" y="21387"/>
                      </a:cubicBezTo>
                      <a:lnTo>
                        <a:pt x="20032" y="21102"/>
                      </a:lnTo>
                      <a:cubicBezTo>
                        <a:pt x="20032" y="21102"/>
                        <a:pt x="20032" y="21102"/>
                        <a:pt x="20032" y="21102"/>
                      </a:cubicBezTo>
                      <a:close/>
                      <a:moveTo>
                        <a:pt x="20032" y="21102"/>
                      </a:move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94" name="AutoShape 24"/>
                <p:cNvSpPr>
                  <a:spLocks/>
                </p:cNvSpPr>
                <p:nvPr/>
              </p:nvSpPr>
              <p:spPr bwMode="auto">
                <a:xfrm>
                  <a:off x="17" y="214"/>
                  <a:ext cx="685" cy="771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1600" h="21600">
                      <a:moveTo>
                        <a:pt x="1222" y="311"/>
                      </a:moveTo>
                      <a:lnTo>
                        <a:pt x="2749" y="623"/>
                      </a:lnTo>
                      <a:lnTo>
                        <a:pt x="3404" y="0"/>
                      </a:lnTo>
                      <a:lnTo>
                        <a:pt x="20509" y="233"/>
                      </a:lnTo>
                      <a:lnTo>
                        <a:pt x="21600" y="20471"/>
                      </a:lnTo>
                      <a:lnTo>
                        <a:pt x="2836" y="21600"/>
                      </a:lnTo>
                      <a:lnTo>
                        <a:pt x="0" y="20121"/>
                      </a:lnTo>
                      <a:cubicBezTo>
                        <a:pt x="0" y="20121"/>
                        <a:pt x="1222" y="311"/>
                        <a:pt x="1222" y="311"/>
                      </a:cubicBezTo>
                      <a:close/>
                      <a:moveTo>
                        <a:pt x="1222" y="311"/>
                      </a:moveTo>
                    </a:path>
                  </a:pathLst>
                </a:custGeom>
                <a:solidFill>
                  <a:srgbClr val="7DB546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95" name="AutoShape 25"/>
                <p:cNvSpPr>
                  <a:spLocks/>
                </p:cNvSpPr>
                <p:nvPr/>
              </p:nvSpPr>
              <p:spPr bwMode="auto">
                <a:xfrm>
                  <a:off x="80" y="207"/>
                  <a:ext cx="43" cy="778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21600" y="0"/>
                      </a:moveTo>
                      <a:lnTo>
                        <a:pt x="13237" y="21600"/>
                      </a:lnTo>
                      <a:lnTo>
                        <a:pt x="0" y="19710"/>
                      </a:lnTo>
                      <a:lnTo>
                        <a:pt x="11845" y="733"/>
                      </a:lnTo>
                      <a:lnTo>
                        <a:pt x="13934" y="39"/>
                      </a:lnTo>
                      <a:cubicBezTo>
                        <a:pt x="13934" y="39"/>
                        <a:pt x="21600" y="0"/>
                        <a:pt x="21600" y="0"/>
                      </a:cubicBezTo>
                      <a:close/>
                      <a:moveTo>
                        <a:pt x="21600" y="0"/>
                      </a:moveTo>
                    </a:path>
                  </a:pathLst>
                </a:custGeom>
                <a:solidFill>
                  <a:srgbClr val="6FA783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96" name="AutoShape 26"/>
                <p:cNvSpPr>
                  <a:spLocks/>
                </p:cNvSpPr>
                <p:nvPr/>
              </p:nvSpPr>
              <p:spPr bwMode="auto">
                <a:xfrm>
                  <a:off x="0" y="207"/>
                  <a:ext cx="103" cy="723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3744" y="21600"/>
                      </a:moveTo>
                      <a:lnTo>
                        <a:pt x="16416" y="21185"/>
                      </a:lnTo>
                      <a:lnTo>
                        <a:pt x="21600" y="539"/>
                      </a:lnTo>
                      <a:lnTo>
                        <a:pt x="8641" y="0"/>
                      </a:lnTo>
                      <a:lnTo>
                        <a:pt x="0" y="21310"/>
                      </a:lnTo>
                      <a:cubicBezTo>
                        <a:pt x="0" y="21310"/>
                        <a:pt x="3744" y="21600"/>
                        <a:pt x="3744" y="21600"/>
                      </a:cubicBezTo>
                      <a:close/>
                      <a:moveTo>
                        <a:pt x="3744" y="21600"/>
                      </a:moveTo>
                    </a:path>
                  </a:pathLst>
                </a:custGeom>
                <a:solidFill>
                  <a:srgbClr val="608C36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97" name="AutoShape 27"/>
                <p:cNvSpPr>
                  <a:spLocks/>
                </p:cNvSpPr>
                <p:nvPr/>
              </p:nvSpPr>
              <p:spPr bwMode="auto">
                <a:xfrm>
                  <a:off x="269" y="256"/>
                  <a:ext cx="21" cy="21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1600" h="21600">
                      <a:moveTo>
                        <a:pt x="21600" y="10798"/>
                      </a:moveTo>
                      <a:cubicBezTo>
                        <a:pt x="21600" y="16763"/>
                        <a:pt x="16763" y="21600"/>
                        <a:pt x="10798" y="21600"/>
                      </a:cubicBezTo>
                      <a:cubicBezTo>
                        <a:pt x="4834" y="21600"/>
                        <a:pt x="0" y="16763"/>
                        <a:pt x="0" y="10798"/>
                      </a:cubicBezTo>
                      <a:cubicBezTo>
                        <a:pt x="0" y="4834"/>
                        <a:pt x="4834" y="0"/>
                        <a:pt x="10798" y="0"/>
                      </a:cubicBezTo>
                      <a:cubicBezTo>
                        <a:pt x="16763" y="0"/>
                        <a:pt x="21600" y="4834"/>
                        <a:pt x="21600" y="10798"/>
                      </a:cubicBezTo>
                      <a:close/>
                      <a:moveTo>
                        <a:pt x="21600" y="10798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98" name="AutoShape 28"/>
                <p:cNvSpPr>
                  <a:spLocks/>
                </p:cNvSpPr>
                <p:nvPr/>
              </p:nvSpPr>
              <p:spPr bwMode="auto">
                <a:xfrm>
                  <a:off x="507" y="252"/>
                  <a:ext cx="21" cy="22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1600" h="21600">
                      <a:moveTo>
                        <a:pt x="21600" y="10797"/>
                      </a:moveTo>
                      <a:cubicBezTo>
                        <a:pt x="21600" y="16763"/>
                        <a:pt x="16757" y="21600"/>
                        <a:pt x="10797" y="21600"/>
                      </a:cubicBezTo>
                      <a:cubicBezTo>
                        <a:pt x="4833" y="21600"/>
                        <a:pt x="0" y="16763"/>
                        <a:pt x="0" y="10797"/>
                      </a:cubicBezTo>
                      <a:cubicBezTo>
                        <a:pt x="0" y="4832"/>
                        <a:pt x="4833" y="0"/>
                        <a:pt x="10797" y="0"/>
                      </a:cubicBezTo>
                      <a:cubicBezTo>
                        <a:pt x="16757" y="0"/>
                        <a:pt x="21600" y="4832"/>
                        <a:pt x="21600" y="10797"/>
                      </a:cubicBezTo>
                      <a:close/>
                      <a:moveTo>
                        <a:pt x="21600" y="10797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99" name="AutoShape 29"/>
                <p:cNvSpPr>
                  <a:spLocks/>
                </p:cNvSpPr>
                <p:nvPr/>
              </p:nvSpPr>
              <p:spPr bwMode="auto">
                <a:xfrm>
                  <a:off x="262" y="249"/>
                  <a:ext cx="33" cy="33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798" y="17489"/>
                      </a:moveTo>
                      <a:cubicBezTo>
                        <a:pt x="7108" y="17489"/>
                        <a:pt x="4112" y="14493"/>
                        <a:pt x="4112" y="10803"/>
                      </a:cubicBezTo>
                      <a:cubicBezTo>
                        <a:pt x="4112" y="7105"/>
                        <a:pt x="7108" y="4109"/>
                        <a:pt x="10798" y="4109"/>
                      </a:cubicBezTo>
                      <a:cubicBezTo>
                        <a:pt x="14495" y="4109"/>
                        <a:pt x="17488" y="7105"/>
                        <a:pt x="17488" y="10803"/>
                      </a:cubicBezTo>
                      <a:cubicBezTo>
                        <a:pt x="17488" y="14493"/>
                        <a:pt x="14495" y="17489"/>
                        <a:pt x="10798" y="17489"/>
                      </a:cubicBezTo>
                      <a:close/>
                      <a:moveTo>
                        <a:pt x="10798" y="0"/>
                      </a:moveTo>
                      <a:cubicBezTo>
                        <a:pt x="4833" y="0"/>
                        <a:pt x="0" y="4833"/>
                        <a:pt x="0" y="10803"/>
                      </a:cubicBezTo>
                      <a:cubicBezTo>
                        <a:pt x="0" y="16764"/>
                        <a:pt x="4833" y="21600"/>
                        <a:pt x="10798" y="21600"/>
                      </a:cubicBezTo>
                      <a:cubicBezTo>
                        <a:pt x="16765" y="21600"/>
                        <a:pt x="21600" y="16764"/>
                        <a:pt x="21600" y="10803"/>
                      </a:cubicBezTo>
                      <a:cubicBezTo>
                        <a:pt x="21600" y="4833"/>
                        <a:pt x="16765" y="0"/>
                        <a:pt x="10798" y="0"/>
                      </a:cubicBezTo>
                      <a:close/>
                      <a:moveTo>
                        <a:pt x="10798" y="0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00" name="AutoShape 30"/>
                <p:cNvSpPr>
                  <a:spLocks/>
                </p:cNvSpPr>
                <p:nvPr/>
              </p:nvSpPr>
              <p:spPr bwMode="auto">
                <a:xfrm>
                  <a:off x="262" y="249"/>
                  <a:ext cx="33" cy="33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802" y="17488"/>
                      </a:moveTo>
                      <a:cubicBezTo>
                        <a:pt x="7110" y="17488"/>
                        <a:pt x="4112" y="14494"/>
                        <a:pt x="4112" y="10801"/>
                      </a:cubicBezTo>
                      <a:cubicBezTo>
                        <a:pt x="4112" y="7103"/>
                        <a:pt x="7110" y="4111"/>
                        <a:pt x="10802" y="4111"/>
                      </a:cubicBezTo>
                      <a:cubicBezTo>
                        <a:pt x="14499" y="4111"/>
                        <a:pt x="17493" y="7103"/>
                        <a:pt x="17493" y="10801"/>
                      </a:cubicBezTo>
                      <a:cubicBezTo>
                        <a:pt x="17493" y="14494"/>
                        <a:pt x="14499" y="17488"/>
                        <a:pt x="10802" y="17488"/>
                      </a:cubicBezTo>
                      <a:close/>
                      <a:moveTo>
                        <a:pt x="10802" y="0"/>
                      </a:moveTo>
                      <a:cubicBezTo>
                        <a:pt x="4840" y="0"/>
                        <a:pt x="0" y="4833"/>
                        <a:pt x="0" y="10801"/>
                      </a:cubicBezTo>
                      <a:cubicBezTo>
                        <a:pt x="0" y="16763"/>
                        <a:pt x="4840" y="21600"/>
                        <a:pt x="10802" y="21600"/>
                      </a:cubicBezTo>
                      <a:cubicBezTo>
                        <a:pt x="16767" y="21600"/>
                        <a:pt x="21600" y="16763"/>
                        <a:pt x="21600" y="10801"/>
                      </a:cubicBezTo>
                      <a:cubicBezTo>
                        <a:pt x="21600" y="4833"/>
                        <a:pt x="16767" y="0"/>
                        <a:pt x="10802" y="0"/>
                      </a:cubicBezTo>
                      <a:close/>
                      <a:moveTo>
                        <a:pt x="10802" y="0"/>
                      </a:moveTo>
                    </a:path>
                  </a:pathLst>
                </a:custGeom>
                <a:gradFill rotWithShape="0"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01" name="AutoShape 31"/>
                <p:cNvSpPr>
                  <a:spLocks/>
                </p:cNvSpPr>
                <p:nvPr/>
              </p:nvSpPr>
              <p:spPr bwMode="auto">
                <a:xfrm>
                  <a:off x="500" y="249"/>
                  <a:ext cx="33" cy="33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798" y="17484"/>
                      </a:moveTo>
                      <a:cubicBezTo>
                        <a:pt x="7105" y="17484"/>
                        <a:pt x="4112" y="14494"/>
                        <a:pt x="4112" y="10799"/>
                      </a:cubicBezTo>
                      <a:cubicBezTo>
                        <a:pt x="4112" y="7102"/>
                        <a:pt x="7105" y="4108"/>
                        <a:pt x="10798" y="4108"/>
                      </a:cubicBezTo>
                      <a:cubicBezTo>
                        <a:pt x="14495" y="4108"/>
                        <a:pt x="17488" y="7102"/>
                        <a:pt x="17488" y="10799"/>
                      </a:cubicBezTo>
                      <a:cubicBezTo>
                        <a:pt x="17488" y="14494"/>
                        <a:pt x="14495" y="17484"/>
                        <a:pt x="10798" y="17484"/>
                      </a:cubicBezTo>
                      <a:close/>
                      <a:moveTo>
                        <a:pt x="10798" y="0"/>
                      </a:moveTo>
                      <a:cubicBezTo>
                        <a:pt x="4835" y="0"/>
                        <a:pt x="0" y="4833"/>
                        <a:pt x="0" y="10799"/>
                      </a:cubicBezTo>
                      <a:cubicBezTo>
                        <a:pt x="0" y="16763"/>
                        <a:pt x="4835" y="21600"/>
                        <a:pt x="10798" y="21600"/>
                      </a:cubicBezTo>
                      <a:cubicBezTo>
                        <a:pt x="16762" y="21600"/>
                        <a:pt x="21600" y="16763"/>
                        <a:pt x="21600" y="10799"/>
                      </a:cubicBezTo>
                      <a:cubicBezTo>
                        <a:pt x="21600" y="4833"/>
                        <a:pt x="16762" y="0"/>
                        <a:pt x="10798" y="0"/>
                      </a:cubicBezTo>
                      <a:close/>
                      <a:moveTo>
                        <a:pt x="10798" y="0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02" name="AutoShape 32"/>
                <p:cNvSpPr>
                  <a:spLocks/>
                </p:cNvSpPr>
                <p:nvPr/>
              </p:nvSpPr>
              <p:spPr bwMode="auto">
                <a:xfrm>
                  <a:off x="500" y="245"/>
                  <a:ext cx="33" cy="33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798" y="17488"/>
                      </a:moveTo>
                      <a:cubicBezTo>
                        <a:pt x="7101" y="17488"/>
                        <a:pt x="4112" y="14495"/>
                        <a:pt x="4112" y="10799"/>
                      </a:cubicBezTo>
                      <a:cubicBezTo>
                        <a:pt x="4112" y="7106"/>
                        <a:pt x="7101" y="4112"/>
                        <a:pt x="10798" y="4112"/>
                      </a:cubicBezTo>
                      <a:cubicBezTo>
                        <a:pt x="14495" y="4112"/>
                        <a:pt x="17491" y="7106"/>
                        <a:pt x="17491" y="10799"/>
                      </a:cubicBezTo>
                      <a:cubicBezTo>
                        <a:pt x="17491" y="14495"/>
                        <a:pt x="14495" y="17488"/>
                        <a:pt x="10798" y="17488"/>
                      </a:cubicBezTo>
                      <a:close/>
                      <a:moveTo>
                        <a:pt x="10798" y="0"/>
                      </a:moveTo>
                      <a:cubicBezTo>
                        <a:pt x="4833" y="0"/>
                        <a:pt x="0" y="4837"/>
                        <a:pt x="0" y="10799"/>
                      </a:cubicBezTo>
                      <a:cubicBezTo>
                        <a:pt x="0" y="16763"/>
                        <a:pt x="4833" y="21600"/>
                        <a:pt x="10798" y="21600"/>
                      </a:cubicBezTo>
                      <a:cubicBezTo>
                        <a:pt x="16767" y="21600"/>
                        <a:pt x="21600" y="16763"/>
                        <a:pt x="21600" y="10799"/>
                      </a:cubicBezTo>
                      <a:cubicBezTo>
                        <a:pt x="21600" y="4837"/>
                        <a:pt x="16767" y="0"/>
                        <a:pt x="10798" y="0"/>
                      </a:cubicBezTo>
                      <a:close/>
                      <a:moveTo>
                        <a:pt x="10798" y="0"/>
                      </a:moveTo>
                    </a:path>
                  </a:pathLst>
                </a:custGeom>
                <a:gradFill rotWithShape="0"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303" name="AutoShape 33"/>
                <p:cNvSpPr>
                  <a:spLocks/>
                </p:cNvSpPr>
                <p:nvPr/>
              </p:nvSpPr>
              <p:spPr bwMode="auto">
                <a:xfrm>
                  <a:off x="273" y="21"/>
                  <a:ext cx="252" cy="248"/>
                </a:xfrm>
                <a:custGeom>
                  <a:avLst/>
                  <a:gdLst>
                    <a:gd name="T0" fmla="*/ 0 w 21600"/>
                    <a:gd name="T1" fmla="*/ 0 h 21593"/>
                    <a:gd name="T2" fmla="*/ 0 w 21600"/>
                    <a:gd name="T3" fmla="*/ 0 h 21593"/>
                    <a:gd name="T4" fmla="*/ 0 w 21600"/>
                    <a:gd name="T5" fmla="*/ 0 h 21593"/>
                    <a:gd name="T6" fmla="*/ 0 w 21600"/>
                    <a:gd name="T7" fmla="*/ 0 h 21593"/>
                    <a:gd name="T8" fmla="*/ 0 w 21600"/>
                    <a:gd name="T9" fmla="*/ 0 h 21593"/>
                    <a:gd name="T10" fmla="*/ 0 w 21600"/>
                    <a:gd name="T11" fmla="*/ 0 h 21593"/>
                    <a:gd name="T12" fmla="*/ 0 w 21600"/>
                    <a:gd name="T13" fmla="*/ 0 h 21593"/>
                    <a:gd name="T14" fmla="*/ 0 w 21600"/>
                    <a:gd name="T15" fmla="*/ 0 h 21593"/>
                    <a:gd name="T16" fmla="*/ 0 w 21600"/>
                    <a:gd name="T17" fmla="*/ 0 h 21593"/>
                    <a:gd name="T18" fmla="*/ 0 w 21600"/>
                    <a:gd name="T19" fmla="*/ 0 h 21593"/>
                    <a:gd name="T20" fmla="*/ 0 w 21600"/>
                    <a:gd name="T21" fmla="*/ 0 h 21593"/>
                    <a:gd name="T22" fmla="*/ 0 w 21600"/>
                    <a:gd name="T23" fmla="*/ 0 h 21593"/>
                    <a:gd name="T24" fmla="*/ 0 w 21600"/>
                    <a:gd name="T25" fmla="*/ 0 h 21593"/>
                    <a:gd name="T26" fmla="*/ 0 w 21600"/>
                    <a:gd name="T27" fmla="*/ 0 h 21593"/>
                    <a:gd name="T28" fmla="*/ 0 w 21600"/>
                    <a:gd name="T29" fmla="*/ 0 h 21593"/>
                    <a:gd name="T30" fmla="*/ 0 w 21600"/>
                    <a:gd name="T31" fmla="*/ 0 h 21593"/>
                    <a:gd name="T32" fmla="*/ 0 w 21600"/>
                    <a:gd name="T33" fmla="*/ 0 h 21593"/>
                    <a:gd name="T34" fmla="*/ 0 w 21600"/>
                    <a:gd name="T35" fmla="*/ 0 h 21593"/>
                    <a:gd name="T36" fmla="*/ 0 w 21600"/>
                    <a:gd name="T37" fmla="*/ 0 h 21593"/>
                    <a:gd name="T38" fmla="*/ 0 w 21600"/>
                    <a:gd name="T39" fmla="*/ 0 h 21593"/>
                    <a:gd name="T40" fmla="*/ 0 w 21600"/>
                    <a:gd name="T41" fmla="*/ 0 h 21593"/>
                    <a:gd name="T42" fmla="*/ 0 w 21600"/>
                    <a:gd name="T43" fmla="*/ 0 h 21593"/>
                    <a:gd name="T44" fmla="*/ 0 w 21600"/>
                    <a:gd name="T45" fmla="*/ 0 h 21593"/>
                    <a:gd name="T46" fmla="*/ 0 w 21600"/>
                    <a:gd name="T47" fmla="*/ 0 h 21593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21600" h="21593">
                      <a:moveTo>
                        <a:pt x="20404" y="21403"/>
                      </a:moveTo>
                      <a:cubicBezTo>
                        <a:pt x="20403" y="21403"/>
                        <a:pt x="20404" y="21400"/>
                        <a:pt x="20405" y="21380"/>
                      </a:cubicBezTo>
                      <a:cubicBezTo>
                        <a:pt x="20407" y="21361"/>
                        <a:pt x="20409" y="21332"/>
                        <a:pt x="20410" y="21297"/>
                      </a:cubicBezTo>
                      <a:cubicBezTo>
                        <a:pt x="20413" y="21225"/>
                        <a:pt x="20414" y="21128"/>
                        <a:pt x="20414" y="21008"/>
                      </a:cubicBezTo>
                      <a:cubicBezTo>
                        <a:pt x="20438" y="18673"/>
                        <a:pt x="19689" y="8502"/>
                        <a:pt x="15704" y="3790"/>
                      </a:cubicBezTo>
                      <a:cubicBezTo>
                        <a:pt x="14382" y="2216"/>
                        <a:pt x="12785" y="1246"/>
                        <a:pt x="10697" y="1206"/>
                      </a:cubicBezTo>
                      <a:cubicBezTo>
                        <a:pt x="10668" y="1205"/>
                        <a:pt x="10635" y="1205"/>
                        <a:pt x="10599" y="1205"/>
                      </a:cubicBezTo>
                      <a:cubicBezTo>
                        <a:pt x="8670" y="1211"/>
                        <a:pt x="7186" y="2084"/>
                        <a:pt x="5938" y="3539"/>
                      </a:cubicBezTo>
                      <a:cubicBezTo>
                        <a:pt x="4700" y="4993"/>
                        <a:pt x="3757" y="7034"/>
                        <a:pt x="3068" y="9220"/>
                      </a:cubicBezTo>
                      <a:cubicBezTo>
                        <a:pt x="1687" y="13594"/>
                        <a:pt x="1311" y="18520"/>
                        <a:pt x="1217" y="20476"/>
                      </a:cubicBezTo>
                      <a:cubicBezTo>
                        <a:pt x="1191" y="21035"/>
                        <a:pt x="1186" y="21346"/>
                        <a:pt x="1186" y="21346"/>
                      </a:cubicBezTo>
                      <a:lnTo>
                        <a:pt x="1186" y="21347"/>
                      </a:lnTo>
                      <a:lnTo>
                        <a:pt x="0" y="21328"/>
                      </a:lnTo>
                      <a:cubicBezTo>
                        <a:pt x="0" y="21310"/>
                        <a:pt x="45" y="18371"/>
                        <a:pt x="617" y="14683"/>
                      </a:cubicBezTo>
                      <a:cubicBezTo>
                        <a:pt x="1196" y="10992"/>
                        <a:pt x="2278" y="6556"/>
                        <a:pt x="4468" y="3487"/>
                      </a:cubicBezTo>
                      <a:cubicBezTo>
                        <a:pt x="5918" y="1446"/>
                        <a:pt x="7953" y="-7"/>
                        <a:pt x="10599" y="0"/>
                      </a:cubicBezTo>
                      <a:cubicBezTo>
                        <a:pt x="10637" y="0"/>
                        <a:pt x="10680" y="0"/>
                        <a:pt x="10721" y="1"/>
                      </a:cubicBezTo>
                      <a:cubicBezTo>
                        <a:pt x="13186" y="36"/>
                        <a:pt x="15147" y="1249"/>
                        <a:pt x="16609" y="3010"/>
                      </a:cubicBezTo>
                      <a:cubicBezTo>
                        <a:pt x="18078" y="4774"/>
                        <a:pt x="19101" y="7084"/>
                        <a:pt x="19836" y="9470"/>
                      </a:cubicBezTo>
                      <a:cubicBezTo>
                        <a:pt x="21299" y="14246"/>
                        <a:pt x="21598" y="19332"/>
                        <a:pt x="21600" y="21008"/>
                      </a:cubicBezTo>
                      <a:cubicBezTo>
                        <a:pt x="21599" y="21279"/>
                        <a:pt x="21596" y="21438"/>
                        <a:pt x="21574" y="21593"/>
                      </a:cubicBezTo>
                      <a:lnTo>
                        <a:pt x="20404" y="21403"/>
                      </a:lnTo>
                      <a:cubicBezTo>
                        <a:pt x="20404" y="21403"/>
                        <a:pt x="20404" y="21403"/>
                        <a:pt x="20404" y="21403"/>
                      </a:cubicBezTo>
                      <a:close/>
                      <a:moveTo>
                        <a:pt x="20404" y="21403"/>
                      </a:move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grpSp>
            <p:nvGrpSpPr>
              <p:cNvPr id="10280" name="Group 46"/>
              <p:cNvGrpSpPr>
                <a:grpSpLocks/>
              </p:cNvGrpSpPr>
              <p:nvPr/>
            </p:nvGrpSpPr>
            <p:grpSpPr bwMode="auto">
              <a:xfrm flipH="1">
                <a:off x="2603" y="485"/>
                <a:ext cx="1171" cy="1639"/>
                <a:chOff x="0" y="0"/>
                <a:chExt cx="1171" cy="1639"/>
              </a:xfrm>
            </p:grpSpPr>
            <p:sp>
              <p:nvSpPr>
                <p:cNvPr id="10282" name="AutoShape 35"/>
                <p:cNvSpPr>
                  <a:spLocks/>
                </p:cNvSpPr>
                <p:nvPr/>
              </p:nvSpPr>
              <p:spPr bwMode="auto">
                <a:xfrm>
                  <a:off x="355" y="0"/>
                  <a:ext cx="438" cy="461"/>
                </a:xfrm>
                <a:custGeom>
                  <a:avLst/>
                  <a:gdLst>
                    <a:gd name="T0" fmla="*/ 0 w 21377"/>
                    <a:gd name="T1" fmla="*/ 0 h 21387"/>
                    <a:gd name="T2" fmla="*/ 0 w 21377"/>
                    <a:gd name="T3" fmla="*/ 0 h 21387"/>
                    <a:gd name="T4" fmla="*/ 0 w 21377"/>
                    <a:gd name="T5" fmla="*/ 0 h 21387"/>
                    <a:gd name="T6" fmla="*/ 0 w 21377"/>
                    <a:gd name="T7" fmla="*/ 0 h 21387"/>
                    <a:gd name="T8" fmla="*/ 0 w 21377"/>
                    <a:gd name="T9" fmla="*/ 0 h 21387"/>
                    <a:gd name="T10" fmla="*/ 0 w 21377"/>
                    <a:gd name="T11" fmla="*/ 0 h 21387"/>
                    <a:gd name="T12" fmla="*/ 0 w 21377"/>
                    <a:gd name="T13" fmla="*/ 0 h 21387"/>
                    <a:gd name="T14" fmla="*/ 0 w 21377"/>
                    <a:gd name="T15" fmla="*/ 0 h 21387"/>
                    <a:gd name="T16" fmla="*/ 0 w 21377"/>
                    <a:gd name="T17" fmla="*/ 0 h 21387"/>
                    <a:gd name="T18" fmla="*/ 0 w 21377"/>
                    <a:gd name="T19" fmla="*/ 0 h 21387"/>
                    <a:gd name="T20" fmla="*/ 0 w 21377"/>
                    <a:gd name="T21" fmla="*/ 0 h 21387"/>
                    <a:gd name="T22" fmla="*/ 0 w 21377"/>
                    <a:gd name="T23" fmla="*/ 0 h 21387"/>
                    <a:gd name="T24" fmla="*/ 0 w 21377"/>
                    <a:gd name="T25" fmla="*/ 0 h 21387"/>
                    <a:gd name="T26" fmla="*/ 0 w 21377"/>
                    <a:gd name="T27" fmla="*/ 0 h 21387"/>
                    <a:gd name="T28" fmla="*/ 0 w 21377"/>
                    <a:gd name="T29" fmla="*/ 0 h 21387"/>
                    <a:gd name="T30" fmla="*/ 0 w 21377"/>
                    <a:gd name="T31" fmla="*/ 0 h 21387"/>
                    <a:gd name="T32" fmla="*/ 0 w 21377"/>
                    <a:gd name="T33" fmla="*/ 0 h 21387"/>
                    <a:gd name="T34" fmla="*/ 0 w 21377"/>
                    <a:gd name="T35" fmla="*/ 0 h 21387"/>
                    <a:gd name="T36" fmla="*/ 0 w 21377"/>
                    <a:gd name="T37" fmla="*/ 0 h 21387"/>
                    <a:gd name="T38" fmla="*/ 0 w 21377"/>
                    <a:gd name="T39" fmla="*/ 0 h 21387"/>
                    <a:gd name="T40" fmla="*/ 0 w 21377"/>
                    <a:gd name="T41" fmla="*/ 0 h 21387"/>
                    <a:gd name="T42" fmla="*/ 0 w 21377"/>
                    <a:gd name="T43" fmla="*/ 0 h 21387"/>
                    <a:gd name="T44" fmla="*/ 0 w 21377"/>
                    <a:gd name="T45" fmla="*/ 0 h 21387"/>
                    <a:gd name="T46" fmla="*/ 0 w 21377"/>
                    <a:gd name="T47" fmla="*/ 0 h 21387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21377" h="21387">
                      <a:moveTo>
                        <a:pt x="20032" y="21102"/>
                      </a:moveTo>
                      <a:cubicBezTo>
                        <a:pt x="20032" y="21102"/>
                        <a:pt x="20033" y="21099"/>
                        <a:pt x="20037" y="21081"/>
                      </a:cubicBezTo>
                      <a:cubicBezTo>
                        <a:pt x="20039" y="21063"/>
                        <a:pt x="20044" y="21036"/>
                        <a:pt x="20049" y="21002"/>
                      </a:cubicBezTo>
                      <a:cubicBezTo>
                        <a:pt x="20059" y="20935"/>
                        <a:pt x="20069" y="20843"/>
                        <a:pt x="20081" y="20730"/>
                      </a:cubicBezTo>
                      <a:cubicBezTo>
                        <a:pt x="20328" y="18530"/>
                        <a:pt x="20571" y="8872"/>
                        <a:pt x="17109" y="4068"/>
                      </a:cubicBezTo>
                      <a:cubicBezTo>
                        <a:pt x="15962" y="2465"/>
                        <a:pt x="14486" y="1405"/>
                        <a:pt x="12439" y="1179"/>
                      </a:cubicBezTo>
                      <a:cubicBezTo>
                        <a:pt x="12411" y="1176"/>
                        <a:pt x="12378" y="1173"/>
                        <a:pt x="12344" y="1169"/>
                      </a:cubicBezTo>
                      <a:cubicBezTo>
                        <a:pt x="10448" y="1001"/>
                        <a:pt x="8906" y="1689"/>
                        <a:pt x="7542" y="2949"/>
                      </a:cubicBezTo>
                      <a:cubicBezTo>
                        <a:pt x="6185" y="4208"/>
                        <a:pt x="5063" y="6047"/>
                        <a:pt x="4177" y="8046"/>
                      </a:cubicBezTo>
                      <a:cubicBezTo>
                        <a:pt x="2399" y="12045"/>
                        <a:pt x="1557" y="16657"/>
                        <a:pt x="1277" y="18493"/>
                      </a:cubicBezTo>
                      <a:cubicBezTo>
                        <a:pt x="1197" y="19018"/>
                        <a:pt x="1163" y="19310"/>
                        <a:pt x="1163" y="19310"/>
                      </a:cubicBezTo>
                      <a:lnTo>
                        <a:pt x="1163" y="19311"/>
                      </a:lnTo>
                      <a:lnTo>
                        <a:pt x="0" y="19186"/>
                      </a:lnTo>
                      <a:cubicBezTo>
                        <a:pt x="2" y="19169"/>
                        <a:pt x="328" y="16402"/>
                        <a:pt x="1245" y="12976"/>
                      </a:cubicBezTo>
                      <a:cubicBezTo>
                        <a:pt x="2167" y="9549"/>
                        <a:pt x="3657" y="5462"/>
                        <a:pt x="6101" y="2767"/>
                      </a:cubicBezTo>
                      <a:cubicBezTo>
                        <a:pt x="7722" y="973"/>
                        <a:pt x="9861" y="-213"/>
                        <a:pt x="12459" y="33"/>
                      </a:cubicBezTo>
                      <a:cubicBezTo>
                        <a:pt x="12497" y="36"/>
                        <a:pt x="12538" y="40"/>
                        <a:pt x="12579" y="45"/>
                      </a:cubicBezTo>
                      <a:cubicBezTo>
                        <a:pt x="14996" y="300"/>
                        <a:pt x="16806" y="1622"/>
                        <a:pt x="18072" y="3414"/>
                      </a:cubicBezTo>
                      <a:cubicBezTo>
                        <a:pt x="19345" y="5210"/>
                        <a:pt x="20128" y="7481"/>
                        <a:pt x="20621" y="9798"/>
                      </a:cubicBezTo>
                      <a:cubicBezTo>
                        <a:pt x="21600" y="14434"/>
                        <a:pt x="21404" y="19257"/>
                        <a:pt x="21246" y="20838"/>
                      </a:cubicBezTo>
                      <a:cubicBezTo>
                        <a:pt x="21218" y="21093"/>
                        <a:pt x="21200" y="21242"/>
                        <a:pt x="21164" y="21387"/>
                      </a:cubicBezTo>
                      <a:lnTo>
                        <a:pt x="20032" y="21102"/>
                      </a:lnTo>
                      <a:cubicBezTo>
                        <a:pt x="20032" y="21102"/>
                        <a:pt x="20032" y="21102"/>
                        <a:pt x="20032" y="21102"/>
                      </a:cubicBezTo>
                      <a:close/>
                      <a:moveTo>
                        <a:pt x="20032" y="21102"/>
                      </a:move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83" name="AutoShape 36"/>
                <p:cNvSpPr>
                  <a:spLocks/>
                </p:cNvSpPr>
                <p:nvPr/>
              </p:nvSpPr>
              <p:spPr bwMode="auto">
                <a:xfrm>
                  <a:off x="29" y="356"/>
                  <a:ext cx="1142" cy="1283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</a:gdLst>
                  <a:ahLst/>
                  <a:cxnLst>
                    <a:cxn ang="T18">
                      <a:pos x="T0" y="T1"/>
                    </a:cxn>
                    <a:cxn ang="T19">
                      <a:pos x="T2" y="T3"/>
                    </a:cxn>
                    <a:cxn ang="T20">
                      <a:pos x="T4" y="T5"/>
                    </a:cxn>
                    <a:cxn ang="T21">
                      <a:pos x="T6" y="T7"/>
                    </a:cxn>
                    <a:cxn ang="T22">
                      <a:pos x="T8" y="T9"/>
                    </a:cxn>
                    <a:cxn ang="T23">
                      <a:pos x="T10" y="T11"/>
                    </a:cxn>
                    <a:cxn ang="T24">
                      <a:pos x="T12" y="T13"/>
                    </a:cxn>
                    <a:cxn ang="T25">
                      <a:pos x="T14" y="T15"/>
                    </a:cxn>
                    <a:cxn ang="T26">
                      <a:pos x="T16" y="T17"/>
                    </a:cxn>
                  </a:cxnLst>
                  <a:rect l="0" t="0" r="r" b="b"/>
                  <a:pathLst>
                    <a:path w="21600" h="21600">
                      <a:moveTo>
                        <a:pt x="1222" y="311"/>
                      </a:moveTo>
                      <a:lnTo>
                        <a:pt x="2749" y="623"/>
                      </a:lnTo>
                      <a:lnTo>
                        <a:pt x="3404" y="0"/>
                      </a:lnTo>
                      <a:lnTo>
                        <a:pt x="20509" y="233"/>
                      </a:lnTo>
                      <a:lnTo>
                        <a:pt x="21600" y="20471"/>
                      </a:lnTo>
                      <a:lnTo>
                        <a:pt x="2836" y="21600"/>
                      </a:lnTo>
                      <a:lnTo>
                        <a:pt x="0" y="20121"/>
                      </a:lnTo>
                      <a:cubicBezTo>
                        <a:pt x="0" y="20121"/>
                        <a:pt x="1222" y="311"/>
                        <a:pt x="1222" y="311"/>
                      </a:cubicBezTo>
                      <a:close/>
                      <a:moveTo>
                        <a:pt x="1222" y="311"/>
                      </a:moveTo>
                    </a:path>
                  </a:pathLst>
                </a:custGeom>
                <a:solidFill>
                  <a:srgbClr val="EDDBB3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84" name="AutoShape 37"/>
                <p:cNvSpPr>
                  <a:spLocks/>
                </p:cNvSpPr>
                <p:nvPr/>
              </p:nvSpPr>
              <p:spPr bwMode="auto">
                <a:xfrm>
                  <a:off x="134" y="370"/>
                  <a:ext cx="70" cy="1269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21600" y="0"/>
                      </a:moveTo>
                      <a:lnTo>
                        <a:pt x="13237" y="21600"/>
                      </a:lnTo>
                      <a:lnTo>
                        <a:pt x="0" y="19710"/>
                      </a:lnTo>
                      <a:lnTo>
                        <a:pt x="11845" y="733"/>
                      </a:lnTo>
                      <a:lnTo>
                        <a:pt x="13934" y="39"/>
                      </a:lnTo>
                      <a:cubicBezTo>
                        <a:pt x="13934" y="39"/>
                        <a:pt x="21600" y="0"/>
                        <a:pt x="21600" y="0"/>
                      </a:cubicBezTo>
                      <a:close/>
                      <a:moveTo>
                        <a:pt x="21600" y="0"/>
                      </a:moveTo>
                    </a:path>
                  </a:pathLst>
                </a:custGeom>
                <a:solidFill>
                  <a:srgbClr val="A79B7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85" name="AutoShape 38"/>
                <p:cNvSpPr>
                  <a:spLocks/>
                </p:cNvSpPr>
                <p:nvPr/>
              </p:nvSpPr>
              <p:spPr bwMode="auto">
                <a:xfrm>
                  <a:off x="0" y="344"/>
                  <a:ext cx="173" cy="1205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21600" h="21600">
                      <a:moveTo>
                        <a:pt x="3744" y="21600"/>
                      </a:moveTo>
                      <a:lnTo>
                        <a:pt x="16416" y="21185"/>
                      </a:lnTo>
                      <a:lnTo>
                        <a:pt x="21600" y="539"/>
                      </a:lnTo>
                      <a:lnTo>
                        <a:pt x="8641" y="0"/>
                      </a:lnTo>
                      <a:lnTo>
                        <a:pt x="0" y="21310"/>
                      </a:lnTo>
                      <a:cubicBezTo>
                        <a:pt x="0" y="21310"/>
                        <a:pt x="3744" y="21600"/>
                        <a:pt x="3744" y="21600"/>
                      </a:cubicBezTo>
                      <a:close/>
                      <a:moveTo>
                        <a:pt x="3744" y="21600"/>
                      </a:moveTo>
                    </a:path>
                  </a:pathLst>
                </a:custGeom>
                <a:solidFill>
                  <a:srgbClr val="A3987C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86" name="AutoShape 39"/>
                <p:cNvSpPr>
                  <a:spLocks/>
                </p:cNvSpPr>
                <p:nvPr/>
              </p:nvSpPr>
              <p:spPr bwMode="auto">
                <a:xfrm>
                  <a:off x="449" y="426"/>
                  <a:ext cx="35" cy="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1600" h="21600">
                      <a:moveTo>
                        <a:pt x="21600" y="10798"/>
                      </a:moveTo>
                      <a:cubicBezTo>
                        <a:pt x="21600" y="16763"/>
                        <a:pt x="16763" y="21600"/>
                        <a:pt x="10798" y="21600"/>
                      </a:cubicBezTo>
                      <a:cubicBezTo>
                        <a:pt x="4834" y="21600"/>
                        <a:pt x="0" y="16763"/>
                        <a:pt x="0" y="10798"/>
                      </a:cubicBezTo>
                      <a:cubicBezTo>
                        <a:pt x="0" y="4834"/>
                        <a:pt x="4834" y="0"/>
                        <a:pt x="10798" y="0"/>
                      </a:cubicBezTo>
                      <a:cubicBezTo>
                        <a:pt x="16763" y="0"/>
                        <a:pt x="21600" y="4834"/>
                        <a:pt x="21600" y="10798"/>
                      </a:cubicBezTo>
                      <a:close/>
                      <a:moveTo>
                        <a:pt x="21600" y="10798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87" name="AutoShape 40"/>
                <p:cNvSpPr>
                  <a:spLocks/>
                </p:cNvSpPr>
                <p:nvPr/>
              </p:nvSpPr>
              <p:spPr bwMode="auto">
                <a:xfrm>
                  <a:off x="845" y="420"/>
                  <a:ext cx="36" cy="36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21600" h="21600">
                      <a:moveTo>
                        <a:pt x="21600" y="10797"/>
                      </a:moveTo>
                      <a:cubicBezTo>
                        <a:pt x="21600" y="16763"/>
                        <a:pt x="16757" y="21600"/>
                        <a:pt x="10797" y="21600"/>
                      </a:cubicBezTo>
                      <a:cubicBezTo>
                        <a:pt x="4833" y="21600"/>
                        <a:pt x="0" y="16763"/>
                        <a:pt x="0" y="10797"/>
                      </a:cubicBezTo>
                      <a:cubicBezTo>
                        <a:pt x="0" y="4832"/>
                        <a:pt x="4833" y="0"/>
                        <a:pt x="10797" y="0"/>
                      </a:cubicBezTo>
                      <a:cubicBezTo>
                        <a:pt x="16757" y="0"/>
                        <a:pt x="21600" y="4832"/>
                        <a:pt x="21600" y="10797"/>
                      </a:cubicBezTo>
                      <a:close/>
                      <a:moveTo>
                        <a:pt x="21600" y="10797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88" name="AutoShape 41"/>
                <p:cNvSpPr>
                  <a:spLocks/>
                </p:cNvSpPr>
                <p:nvPr/>
              </p:nvSpPr>
              <p:spPr bwMode="auto">
                <a:xfrm>
                  <a:off x="437" y="415"/>
                  <a:ext cx="55" cy="5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798" y="17489"/>
                      </a:moveTo>
                      <a:cubicBezTo>
                        <a:pt x="7108" y="17489"/>
                        <a:pt x="4112" y="14493"/>
                        <a:pt x="4112" y="10803"/>
                      </a:cubicBezTo>
                      <a:cubicBezTo>
                        <a:pt x="4112" y="7105"/>
                        <a:pt x="7108" y="4109"/>
                        <a:pt x="10798" y="4109"/>
                      </a:cubicBezTo>
                      <a:cubicBezTo>
                        <a:pt x="14495" y="4109"/>
                        <a:pt x="17488" y="7105"/>
                        <a:pt x="17488" y="10803"/>
                      </a:cubicBezTo>
                      <a:cubicBezTo>
                        <a:pt x="17488" y="14493"/>
                        <a:pt x="14495" y="17489"/>
                        <a:pt x="10798" y="17489"/>
                      </a:cubicBezTo>
                      <a:close/>
                      <a:moveTo>
                        <a:pt x="10798" y="0"/>
                      </a:moveTo>
                      <a:cubicBezTo>
                        <a:pt x="4833" y="0"/>
                        <a:pt x="0" y="4833"/>
                        <a:pt x="0" y="10803"/>
                      </a:cubicBezTo>
                      <a:cubicBezTo>
                        <a:pt x="0" y="16764"/>
                        <a:pt x="4833" y="21600"/>
                        <a:pt x="10798" y="21600"/>
                      </a:cubicBezTo>
                      <a:cubicBezTo>
                        <a:pt x="16765" y="21600"/>
                        <a:pt x="21600" y="16764"/>
                        <a:pt x="21600" y="10803"/>
                      </a:cubicBezTo>
                      <a:cubicBezTo>
                        <a:pt x="21600" y="4833"/>
                        <a:pt x="16765" y="0"/>
                        <a:pt x="10798" y="0"/>
                      </a:cubicBezTo>
                      <a:close/>
                      <a:moveTo>
                        <a:pt x="10798" y="0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89" name="AutoShape 42"/>
                <p:cNvSpPr>
                  <a:spLocks/>
                </p:cNvSpPr>
                <p:nvPr/>
              </p:nvSpPr>
              <p:spPr bwMode="auto">
                <a:xfrm>
                  <a:off x="437" y="415"/>
                  <a:ext cx="55" cy="5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802" y="17488"/>
                      </a:moveTo>
                      <a:cubicBezTo>
                        <a:pt x="7110" y="17488"/>
                        <a:pt x="4112" y="14494"/>
                        <a:pt x="4112" y="10801"/>
                      </a:cubicBezTo>
                      <a:cubicBezTo>
                        <a:pt x="4112" y="7103"/>
                        <a:pt x="7110" y="4111"/>
                        <a:pt x="10802" y="4111"/>
                      </a:cubicBezTo>
                      <a:cubicBezTo>
                        <a:pt x="14499" y="4111"/>
                        <a:pt x="17493" y="7103"/>
                        <a:pt x="17493" y="10801"/>
                      </a:cubicBezTo>
                      <a:cubicBezTo>
                        <a:pt x="17493" y="14494"/>
                        <a:pt x="14499" y="17488"/>
                        <a:pt x="10802" y="17488"/>
                      </a:cubicBezTo>
                      <a:close/>
                      <a:moveTo>
                        <a:pt x="10802" y="0"/>
                      </a:moveTo>
                      <a:cubicBezTo>
                        <a:pt x="4840" y="0"/>
                        <a:pt x="0" y="4833"/>
                        <a:pt x="0" y="10801"/>
                      </a:cubicBezTo>
                      <a:cubicBezTo>
                        <a:pt x="0" y="16763"/>
                        <a:pt x="4840" y="21600"/>
                        <a:pt x="10802" y="21600"/>
                      </a:cubicBezTo>
                      <a:cubicBezTo>
                        <a:pt x="16767" y="21600"/>
                        <a:pt x="21600" y="16763"/>
                        <a:pt x="21600" y="10801"/>
                      </a:cubicBezTo>
                      <a:cubicBezTo>
                        <a:pt x="21600" y="4833"/>
                        <a:pt x="16767" y="0"/>
                        <a:pt x="10802" y="0"/>
                      </a:cubicBezTo>
                      <a:close/>
                      <a:moveTo>
                        <a:pt x="10802" y="0"/>
                      </a:moveTo>
                    </a:path>
                  </a:pathLst>
                </a:custGeom>
                <a:gradFill rotWithShape="0"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90" name="AutoShape 43"/>
                <p:cNvSpPr>
                  <a:spLocks/>
                </p:cNvSpPr>
                <p:nvPr/>
              </p:nvSpPr>
              <p:spPr bwMode="auto">
                <a:xfrm>
                  <a:off x="834" y="415"/>
                  <a:ext cx="54" cy="5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798" y="17484"/>
                      </a:moveTo>
                      <a:cubicBezTo>
                        <a:pt x="7105" y="17484"/>
                        <a:pt x="4112" y="14494"/>
                        <a:pt x="4112" y="10799"/>
                      </a:cubicBezTo>
                      <a:cubicBezTo>
                        <a:pt x="4112" y="7102"/>
                        <a:pt x="7105" y="4108"/>
                        <a:pt x="10798" y="4108"/>
                      </a:cubicBezTo>
                      <a:cubicBezTo>
                        <a:pt x="14495" y="4108"/>
                        <a:pt x="17488" y="7102"/>
                        <a:pt x="17488" y="10799"/>
                      </a:cubicBezTo>
                      <a:cubicBezTo>
                        <a:pt x="17488" y="14494"/>
                        <a:pt x="14495" y="17484"/>
                        <a:pt x="10798" y="17484"/>
                      </a:cubicBezTo>
                      <a:close/>
                      <a:moveTo>
                        <a:pt x="10798" y="0"/>
                      </a:moveTo>
                      <a:cubicBezTo>
                        <a:pt x="4835" y="0"/>
                        <a:pt x="0" y="4833"/>
                        <a:pt x="0" y="10799"/>
                      </a:cubicBezTo>
                      <a:cubicBezTo>
                        <a:pt x="0" y="16763"/>
                        <a:pt x="4835" y="21600"/>
                        <a:pt x="10798" y="21600"/>
                      </a:cubicBezTo>
                      <a:cubicBezTo>
                        <a:pt x="16762" y="21600"/>
                        <a:pt x="21600" y="16763"/>
                        <a:pt x="21600" y="10799"/>
                      </a:cubicBezTo>
                      <a:cubicBezTo>
                        <a:pt x="21600" y="4833"/>
                        <a:pt x="16762" y="0"/>
                        <a:pt x="10798" y="0"/>
                      </a:cubicBezTo>
                      <a:close/>
                      <a:moveTo>
                        <a:pt x="10798" y="0"/>
                      </a:moveTo>
                    </a:path>
                  </a:pathLst>
                </a:custGeom>
                <a:solidFill>
                  <a:srgbClr val="231F1F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91" name="AutoShape 44"/>
                <p:cNvSpPr>
                  <a:spLocks/>
                </p:cNvSpPr>
                <p:nvPr/>
              </p:nvSpPr>
              <p:spPr bwMode="auto">
                <a:xfrm>
                  <a:off x="834" y="409"/>
                  <a:ext cx="54" cy="54"/>
                </a:xfrm>
                <a:custGeom>
                  <a:avLst/>
                  <a:gdLst>
                    <a:gd name="T0" fmla="*/ 0 w 21600"/>
                    <a:gd name="T1" fmla="*/ 0 h 21600"/>
                    <a:gd name="T2" fmla="*/ 0 w 21600"/>
                    <a:gd name="T3" fmla="*/ 0 h 21600"/>
                    <a:gd name="T4" fmla="*/ 0 w 21600"/>
                    <a:gd name="T5" fmla="*/ 0 h 21600"/>
                    <a:gd name="T6" fmla="*/ 0 w 21600"/>
                    <a:gd name="T7" fmla="*/ 0 h 21600"/>
                    <a:gd name="T8" fmla="*/ 0 w 21600"/>
                    <a:gd name="T9" fmla="*/ 0 h 21600"/>
                    <a:gd name="T10" fmla="*/ 0 w 21600"/>
                    <a:gd name="T11" fmla="*/ 0 h 21600"/>
                    <a:gd name="T12" fmla="*/ 0 w 21600"/>
                    <a:gd name="T13" fmla="*/ 0 h 21600"/>
                    <a:gd name="T14" fmla="*/ 0 w 21600"/>
                    <a:gd name="T15" fmla="*/ 0 h 21600"/>
                    <a:gd name="T16" fmla="*/ 0 w 21600"/>
                    <a:gd name="T17" fmla="*/ 0 h 21600"/>
                    <a:gd name="T18" fmla="*/ 0 w 21600"/>
                    <a:gd name="T19" fmla="*/ 0 h 21600"/>
                    <a:gd name="T20" fmla="*/ 0 w 21600"/>
                    <a:gd name="T21" fmla="*/ 0 h 21600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21600" h="21600">
                      <a:moveTo>
                        <a:pt x="10798" y="17488"/>
                      </a:moveTo>
                      <a:cubicBezTo>
                        <a:pt x="7101" y="17488"/>
                        <a:pt x="4112" y="14495"/>
                        <a:pt x="4112" y="10799"/>
                      </a:cubicBezTo>
                      <a:cubicBezTo>
                        <a:pt x="4112" y="7106"/>
                        <a:pt x="7101" y="4112"/>
                        <a:pt x="10798" y="4112"/>
                      </a:cubicBezTo>
                      <a:cubicBezTo>
                        <a:pt x="14495" y="4112"/>
                        <a:pt x="17491" y="7106"/>
                        <a:pt x="17491" y="10799"/>
                      </a:cubicBezTo>
                      <a:cubicBezTo>
                        <a:pt x="17491" y="14495"/>
                        <a:pt x="14495" y="17488"/>
                        <a:pt x="10798" y="17488"/>
                      </a:cubicBezTo>
                      <a:close/>
                      <a:moveTo>
                        <a:pt x="10798" y="0"/>
                      </a:moveTo>
                      <a:cubicBezTo>
                        <a:pt x="4833" y="0"/>
                        <a:pt x="0" y="4837"/>
                        <a:pt x="0" y="10799"/>
                      </a:cubicBezTo>
                      <a:cubicBezTo>
                        <a:pt x="0" y="16763"/>
                        <a:pt x="4833" y="21600"/>
                        <a:pt x="10798" y="21600"/>
                      </a:cubicBezTo>
                      <a:cubicBezTo>
                        <a:pt x="16767" y="21600"/>
                        <a:pt x="21600" y="16763"/>
                        <a:pt x="21600" y="10799"/>
                      </a:cubicBezTo>
                      <a:cubicBezTo>
                        <a:pt x="21600" y="4837"/>
                        <a:pt x="16767" y="0"/>
                        <a:pt x="10798" y="0"/>
                      </a:cubicBezTo>
                      <a:close/>
                      <a:moveTo>
                        <a:pt x="10798" y="0"/>
                      </a:moveTo>
                    </a:path>
                  </a:pathLst>
                </a:custGeom>
                <a:gradFill rotWithShape="0">
                  <a:gsLst>
                    <a:gs pos="0">
                      <a:srgbClr val="000000"/>
                    </a:gs>
                    <a:gs pos="100000">
                      <a:srgbClr val="000000"/>
                    </a:gs>
                  </a:gsLst>
                  <a:lin ang="0" scaled="1"/>
                </a:gra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  <p:sp>
              <p:nvSpPr>
                <p:cNvPr id="10292" name="AutoShape 45"/>
                <p:cNvSpPr>
                  <a:spLocks/>
                </p:cNvSpPr>
                <p:nvPr/>
              </p:nvSpPr>
              <p:spPr bwMode="auto">
                <a:xfrm>
                  <a:off x="455" y="35"/>
                  <a:ext cx="420" cy="414"/>
                </a:xfrm>
                <a:custGeom>
                  <a:avLst/>
                  <a:gdLst>
                    <a:gd name="T0" fmla="*/ 0 w 21600"/>
                    <a:gd name="T1" fmla="*/ 0 h 21593"/>
                    <a:gd name="T2" fmla="*/ 0 w 21600"/>
                    <a:gd name="T3" fmla="*/ 0 h 21593"/>
                    <a:gd name="T4" fmla="*/ 0 w 21600"/>
                    <a:gd name="T5" fmla="*/ 0 h 21593"/>
                    <a:gd name="T6" fmla="*/ 0 w 21600"/>
                    <a:gd name="T7" fmla="*/ 0 h 21593"/>
                    <a:gd name="T8" fmla="*/ 0 w 21600"/>
                    <a:gd name="T9" fmla="*/ 0 h 21593"/>
                    <a:gd name="T10" fmla="*/ 0 w 21600"/>
                    <a:gd name="T11" fmla="*/ 0 h 21593"/>
                    <a:gd name="T12" fmla="*/ 0 w 21600"/>
                    <a:gd name="T13" fmla="*/ 0 h 21593"/>
                    <a:gd name="T14" fmla="*/ 0 w 21600"/>
                    <a:gd name="T15" fmla="*/ 0 h 21593"/>
                    <a:gd name="T16" fmla="*/ 0 w 21600"/>
                    <a:gd name="T17" fmla="*/ 0 h 21593"/>
                    <a:gd name="T18" fmla="*/ 0 w 21600"/>
                    <a:gd name="T19" fmla="*/ 0 h 21593"/>
                    <a:gd name="T20" fmla="*/ 0 w 21600"/>
                    <a:gd name="T21" fmla="*/ 0 h 21593"/>
                    <a:gd name="T22" fmla="*/ 0 w 21600"/>
                    <a:gd name="T23" fmla="*/ 0 h 21593"/>
                    <a:gd name="T24" fmla="*/ 0 w 21600"/>
                    <a:gd name="T25" fmla="*/ 0 h 21593"/>
                    <a:gd name="T26" fmla="*/ 0 w 21600"/>
                    <a:gd name="T27" fmla="*/ 0 h 21593"/>
                    <a:gd name="T28" fmla="*/ 0 w 21600"/>
                    <a:gd name="T29" fmla="*/ 0 h 21593"/>
                    <a:gd name="T30" fmla="*/ 0 w 21600"/>
                    <a:gd name="T31" fmla="*/ 0 h 21593"/>
                    <a:gd name="T32" fmla="*/ 0 w 21600"/>
                    <a:gd name="T33" fmla="*/ 0 h 21593"/>
                    <a:gd name="T34" fmla="*/ 0 w 21600"/>
                    <a:gd name="T35" fmla="*/ 0 h 21593"/>
                    <a:gd name="T36" fmla="*/ 0 w 21600"/>
                    <a:gd name="T37" fmla="*/ 0 h 21593"/>
                    <a:gd name="T38" fmla="*/ 0 w 21600"/>
                    <a:gd name="T39" fmla="*/ 0 h 21593"/>
                    <a:gd name="T40" fmla="*/ 0 w 21600"/>
                    <a:gd name="T41" fmla="*/ 0 h 21593"/>
                    <a:gd name="T42" fmla="*/ 0 w 21600"/>
                    <a:gd name="T43" fmla="*/ 0 h 21593"/>
                    <a:gd name="T44" fmla="*/ 0 w 21600"/>
                    <a:gd name="T45" fmla="*/ 0 h 21593"/>
                    <a:gd name="T46" fmla="*/ 0 w 21600"/>
                    <a:gd name="T47" fmla="*/ 0 h 21593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  <a:gd name="T57" fmla="*/ 0 60000 65536"/>
                    <a:gd name="T58" fmla="*/ 0 60000 65536"/>
                    <a:gd name="T59" fmla="*/ 0 60000 65536"/>
                    <a:gd name="T60" fmla="*/ 0 60000 65536"/>
                    <a:gd name="T61" fmla="*/ 0 60000 65536"/>
                    <a:gd name="T62" fmla="*/ 0 60000 65536"/>
                    <a:gd name="T63" fmla="*/ 0 60000 65536"/>
                    <a:gd name="T64" fmla="*/ 0 60000 65536"/>
                    <a:gd name="T65" fmla="*/ 0 60000 65536"/>
                    <a:gd name="T66" fmla="*/ 0 60000 65536"/>
                    <a:gd name="T67" fmla="*/ 0 60000 65536"/>
                    <a:gd name="T68" fmla="*/ 0 60000 65536"/>
                    <a:gd name="T69" fmla="*/ 0 60000 65536"/>
                    <a:gd name="T70" fmla="*/ 0 60000 65536"/>
                    <a:gd name="T71" fmla="*/ 0 60000 65536"/>
                  </a:gdLst>
                  <a:ahLst/>
                  <a:cxnLst>
                    <a:cxn ang="T48">
                      <a:pos x="T0" y="T1"/>
                    </a:cxn>
                    <a:cxn ang="T49">
                      <a:pos x="T2" y="T3"/>
                    </a:cxn>
                    <a:cxn ang="T50">
                      <a:pos x="T4" y="T5"/>
                    </a:cxn>
                    <a:cxn ang="T51">
                      <a:pos x="T6" y="T7"/>
                    </a:cxn>
                    <a:cxn ang="T52">
                      <a:pos x="T8" y="T9"/>
                    </a:cxn>
                    <a:cxn ang="T53">
                      <a:pos x="T10" y="T11"/>
                    </a:cxn>
                    <a:cxn ang="T54">
                      <a:pos x="T12" y="T13"/>
                    </a:cxn>
                    <a:cxn ang="T55">
                      <a:pos x="T14" y="T15"/>
                    </a:cxn>
                    <a:cxn ang="T56">
                      <a:pos x="T16" y="T17"/>
                    </a:cxn>
                    <a:cxn ang="T57">
                      <a:pos x="T18" y="T19"/>
                    </a:cxn>
                    <a:cxn ang="T58">
                      <a:pos x="T20" y="T21"/>
                    </a:cxn>
                    <a:cxn ang="T59">
                      <a:pos x="T22" y="T23"/>
                    </a:cxn>
                    <a:cxn ang="T60">
                      <a:pos x="T24" y="T25"/>
                    </a:cxn>
                    <a:cxn ang="T61">
                      <a:pos x="T26" y="T27"/>
                    </a:cxn>
                    <a:cxn ang="T62">
                      <a:pos x="T28" y="T29"/>
                    </a:cxn>
                    <a:cxn ang="T63">
                      <a:pos x="T30" y="T31"/>
                    </a:cxn>
                    <a:cxn ang="T64">
                      <a:pos x="T32" y="T33"/>
                    </a:cxn>
                    <a:cxn ang="T65">
                      <a:pos x="T34" y="T35"/>
                    </a:cxn>
                    <a:cxn ang="T66">
                      <a:pos x="T36" y="T37"/>
                    </a:cxn>
                    <a:cxn ang="T67">
                      <a:pos x="T38" y="T39"/>
                    </a:cxn>
                    <a:cxn ang="T68">
                      <a:pos x="T40" y="T41"/>
                    </a:cxn>
                    <a:cxn ang="T69">
                      <a:pos x="T42" y="T43"/>
                    </a:cxn>
                    <a:cxn ang="T70">
                      <a:pos x="T44" y="T45"/>
                    </a:cxn>
                    <a:cxn ang="T71">
                      <a:pos x="T46" y="T47"/>
                    </a:cxn>
                  </a:cxnLst>
                  <a:rect l="0" t="0" r="r" b="b"/>
                  <a:pathLst>
                    <a:path w="21600" h="21593">
                      <a:moveTo>
                        <a:pt x="20404" y="21403"/>
                      </a:moveTo>
                      <a:cubicBezTo>
                        <a:pt x="20403" y="21403"/>
                        <a:pt x="20404" y="21400"/>
                        <a:pt x="20405" y="21380"/>
                      </a:cubicBezTo>
                      <a:cubicBezTo>
                        <a:pt x="20407" y="21361"/>
                        <a:pt x="20409" y="21332"/>
                        <a:pt x="20410" y="21297"/>
                      </a:cubicBezTo>
                      <a:cubicBezTo>
                        <a:pt x="20413" y="21225"/>
                        <a:pt x="20414" y="21128"/>
                        <a:pt x="20414" y="21008"/>
                      </a:cubicBezTo>
                      <a:cubicBezTo>
                        <a:pt x="20438" y="18673"/>
                        <a:pt x="19689" y="8502"/>
                        <a:pt x="15704" y="3790"/>
                      </a:cubicBezTo>
                      <a:cubicBezTo>
                        <a:pt x="14382" y="2216"/>
                        <a:pt x="12785" y="1246"/>
                        <a:pt x="10697" y="1206"/>
                      </a:cubicBezTo>
                      <a:cubicBezTo>
                        <a:pt x="10668" y="1205"/>
                        <a:pt x="10635" y="1205"/>
                        <a:pt x="10599" y="1205"/>
                      </a:cubicBezTo>
                      <a:cubicBezTo>
                        <a:pt x="8670" y="1211"/>
                        <a:pt x="7186" y="2084"/>
                        <a:pt x="5938" y="3539"/>
                      </a:cubicBezTo>
                      <a:cubicBezTo>
                        <a:pt x="4700" y="4993"/>
                        <a:pt x="3757" y="7034"/>
                        <a:pt x="3068" y="9220"/>
                      </a:cubicBezTo>
                      <a:cubicBezTo>
                        <a:pt x="1687" y="13594"/>
                        <a:pt x="1311" y="18520"/>
                        <a:pt x="1217" y="20476"/>
                      </a:cubicBezTo>
                      <a:cubicBezTo>
                        <a:pt x="1191" y="21035"/>
                        <a:pt x="1186" y="21346"/>
                        <a:pt x="1186" y="21346"/>
                      </a:cubicBezTo>
                      <a:lnTo>
                        <a:pt x="1186" y="21347"/>
                      </a:lnTo>
                      <a:lnTo>
                        <a:pt x="0" y="21328"/>
                      </a:lnTo>
                      <a:cubicBezTo>
                        <a:pt x="0" y="21310"/>
                        <a:pt x="45" y="18371"/>
                        <a:pt x="617" y="14683"/>
                      </a:cubicBezTo>
                      <a:cubicBezTo>
                        <a:pt x="1196" y="10992"/>
                        <a:pt x="2278" y="6556"/>
                        <a:pt x="4468" y="3487"/>
                      </a:cubicBezTo>
                      <a:cubicBezTo>
                        <a:pt x="5918" y="1446"/>
                        <a:pt x="7953" y="-7"/>
                        <a:pt x="10599" y="0"/>
                      </a:cubicBezTo>
                      <a:cubicBezTo>
                        <a:pt x="10637" y="0"/>
                        <a:pt x="10680" y="0"/>
                        <a:pt x="10721" y="1"/>
                      </a:cubicBezTo>
                      <a:cubicBezTo>
                        <a:pt x="13186" y="36"/>
                        <a:pt x="15147" y="1249"/>
                        <a:pt x="16609" y="3010"/>
                      </a:cubicBezTo>
                      <a:cubicBezTo>
                        <a:pt x="18078" y="4774"/>
                        <a:pt x="19101" y="7084"/>
                        <a:pt x="19836" y="9470"/>
                      </a:cubicBezTo>
                      <a:cubicBezTo>
                        <a:pt x="21299" y="14246"/>
                        <a:pt x="21598" y="19332"/>
                        <a:pt x="21600" y="21008"/>
                      </a:cubicBezTo>
                      <a:cubicBezTo>
                        <a:pt x="21599" y="21279"/>
                        <a:pt x="21596" y="21438"/>
                        <a:pt x="21574" y="21593"/>
                      </a:cubicBezTo>
                      <a:lnTo>
                        <a:pt x="20404" y="21403"/>
                      </a:lnTo>
                      <a:cubicBezTo>
                        <a:pt x="20404" y="21403"/>
                        <a:pt x="20404" y="21403"/>
                        <a:pt x="20404" y="21403"/>
                      </a:cubicBezTo>
                      <a:close/>
                      <a:moveTo>
                        <a:pt x="20404" y="21403"/>
                      </a:moveTo>
                    </a:path>
                  </a:pathLst>
                </a:custGeom>
                <a:solidFill>
                  <a:srgbClr val="000000"/>
                </a:solidFill>
                <a:ln>
                  <a:noFill/>
                </a:ln>
                <a:extLst>
                  <a:ext uri="{91240B29-F687-4f45-9708-019B960494DF}">
                    <a14:hiddenLine xmlns="" xmlns:a14="http://schemas.microsoft.com/office/drawing/2010/main" w="12700" cap="flat">
                      <a:solidFill>
                        <a:schemeClr val="tx1"/>
                      </a:solidFill>
                      <a:miter lim="800000"/>
                      <a:headEnd type="none" w="med" len="med"/>
                      <a:tailEnd type="none" w="med" len="med"/>
                    </a14:hiddenLine>
                  </a:ext>
                </a:extLst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10281" name="AutoShape 47"/>
              <p:cNvSpPr>
                <a:spLocks/>
              </p:cNvSpPr>
              <p:nvPr/>
            </p:nvSpPr>
            <p:spPr bwMode="auto">
              <a:xfrm>
                <a:off x="3085" y="220"/>
                <a:ext cx="1515" cy="1639"/>
              </a:xfrm>
              <a:custGeom>
                <a:avLst/>
                <a:gdLst>
                  <a:gd name="T0" fmla="*/ 0 w 20988"/>
                  <a:gd name="T1" fmla="*/ 0 h 20468"/>
                  <a:gd name="T2" fmla="*/ 0 w 20988"/>
                  <a:gd name="T3" fmla="*/ 0 h 20468"/>
                  <a:gd name="T4" fmla="*/ 0 w 20988"/>
                  <a:gd name="T5" fmla="*/ 0 h 20468"/>
                  <a:gd name="T6" fmla="*/ 1 w 20988"/>
                  <a:gd name="T7" fmla="*/ 1 h 20468"/>
                  <a:gd name="T8" fmla="*/ 0 w 20988"/>
                  <a:gd name="T9" fmla="*/ 1 h 20468"/>
                  <a:gd name="T10" fmla="*/ 0 w 20988"/>
                  <a:gd name="T11" fmla="*/ 0 h 20468"/>
                  <a:gd name="T12" fmla="*/ 0 w 20988"/>
                  <a:gd name="T13" fmla="*/ 0 h 20468"/>
                  <a:gd name="T14" fmla="*/ 0 w 20988"/>
                  <a:gd name="T15" fmla="*/ 0 h 20468"/>
                  <a:gd name="T16" fmla="*/ 0 w 20988"/>
                  <a:gd name="T17" fmla="*/ 0 h 20468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0988" h="20468">
                    <a:moveTo>
                      <a:pt x="2915" y="115"/>
                    </a:moveTo>
                    <a:cubicBezTo>
                      <a:pt x="2915" y="115"/>
                      <a:pt x="6339" y="607"/>
                      <a:pt x="7907" y="1198"/>
                    </a:cubicBezTo>
                    <a:cubicBezTo>
                      <a:pt x="9443" y="1778"/>
                      <a:pt x="12129" y="2357"/>
                      <a:pt x="15441" y="5274"/>
                    </a:cubicBezTo>
                    <a:cubicBezTo>
                      <a:pt x="20244" y="9504"/>
                      <a:pt x="20988" y="13637"/>
                      <a:pt x="20988" y="16630"/>
                    </a:cubicBezTo>
                    <a:cubicBezTo>
                      <a:pt x="20988" y="19623"/>
                      <a:pt x="17767" y="21235"/>
                      <a:pt x="16156" y="20106"/>
                    </a:cubicBezTo>
                    <a:cubicBezTo>
                      <a:pt x="14546" y="18978"/>
                      <a:pt x="13830" y="11844"/>
                      <a:pt x="10430" y="8015"/>
                    </a:cubicBezTo>
                    <a:cubicBezTo>
                      <a:pt x="7179" y="4352"/>
                      <a:pt x="4703" y="2807"/>
                      <a:pt x="588" y="1243"/>
                    </a:cubicBezTo>
                    <a:cubicBezTo>
                      <a:pt x="-612" y="787"/>
                      <a:pt x="-42" y="-365"/>
                      <a:pt x="2915" y="115"/>
                    </a:cubicBezTo>
                    <a:close/>
                    <a:moveTo>
                      <a:pt x="2915" y="115"/>
                    </a:moveTo>
                  </a:path>
                </a:pathLst>
              </a:custGeom>
              <a:solidFill>
                <a:srgbClr val="FBF4F8">
                  <a:alpha val="49803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9273" name="AutoShape 57"/>
            <p:cNvSpPr>
              <a:spLocks/>
            </p:cNvSpPr>
            <p:nvPr/>
          </p:nvSpPr>
          <p:spPr bwMode="auto">
            <a:xfrm>
              <a:off x="12242800" y="7162800"/>
              <a:ext cx="2654300" cy="965200"/>
            </a:xfrm>
            <a:prstGeom prst="roundRect">
              <a:avLst>
                <a:gd name="adj" fmla="val 19736"/>
              </a:avLst>
            </a:prstGeom>
            <a:solidFill>
              <a:srgbClr val="FCBD00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outerShdw blurRad="12700" dist="63499" dir="5400000" algn="ctr" rotWithShape="0">
                <a:schemeClr val="bg2">
                  <a:alpha val="50000"/>
                </a:schemeClr>
              </a:outerShdw>
            </a:effectLst>
          </p:spPr>
          <p:txBody>
            <a:bodyPr lIns="0" tIns="0" rIns="0" bIns="0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0267" name="AutoShape 58"/>
            <p:cNvSpPr>
              <a:spLocks/>
            </p:cNvSpPr>
            <p:nvPr/>
          </p:nvSpPr>
          <p:spPr bwMode="auto">
            <a:xfrm>
              <a:off x="12242800" y="7162800"/>
              <a:ext cx="2654300" cy="838200"/>
            </a:xfrm>
            <a:prstGeom prst="roundRect">
              <a:avLst>
                <a:gd name="adj" fmla="val 22727"/>
              </a:avLst>
            </a:prstGeom>
            <a:solidFill>
              <a:srgbClr val="FFFF33"/>
            </a:solidFill>
            <a:ln w="25400">
              <a:solidFill>
                <a:schemeClr val="tx1">
                  <a:alpha val="0"/>
                </a:schemeClr>
              </a:solidFill>
              <a:miter lim="800000"/>
              <a:headEnd/>
              <a:tailEnd/>
            </a:ln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268" name="Rectangle 59"/>
            <p:cNvSpPr>
              <a:spLocks/>
            </p:cNvSpPr>
            <p:nvPr/>
          </p:nvSpPr>
          <p:spPr bwMode="auto">
            <a:xfrm>
              <a:off x="12977813" y="7304901"/>
              <a:ext cx="1057982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3600">
                  <a:solidFill>
                    <a:srgbClr val="343434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BUY!</a:t>
              </a:r>
            </a:p>
          </p:txBody>
        </p:sp>
        <p:sp>
          <p:nvSpPr>
            <p:cNvPr id="10269" name="Rectangle 60"/>
            <p:cNvSpPr>
              <a:spLocks/>
            </p:cNvSpPr>
            <p:nvPr/>
          </p:nvSpPr>
          <p:spPr bwMode="auto">
            <a:xfrm rot="20028813">
              <a:off x="9182579" y="3933051"/>
              <a:ext cx="1049967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360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Sale!</a:t>
              </a:r>
            </a:p>
          </p:txBody>
        </p:sp>
        <p:sp>
          <p:nvSpPr>
            <p:cNvPr id="10270" name="Rectangle 64"/>
            <p:cNvSpPr>
              <a:spLocks/>
            </p:cNvSpPr>
            <p:nvPr/>
          </p:nvSpPr>
          <p:spPr bwMode="auto">
            <a:xfrm>
              <a:off x="13014325" y="5035550"/>
              <a:ext cx="842963" cy="9017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39999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>
                <a:lnSpc>
                  <a:spcPct val="170000"/>
                </a:lnSpc>
              </a:pPr>
              <a:r>
                <a:rPr lang="en-US" sz="6400">
                  <a:solidFill>
                    <a:schemeClr val="tx1"/>
                  </a:solidFill>
                  <a:latin typeface="FontAwesome Regular" charset="0"/>
                  <a:ea typeface="ＭＳ Ｐゴシック" charset="0"/>
                  <a:cs typeface="ＭＳ Ｐゴシック" charset="0"/>
                  <a:sym typeface="FontAwesome Regular" charset="0"/>
                </a:rPr>
                <a:t></a:t>
              </a:r>
            </a:p>
          </p:txBody>
        </p:sp>
      </p:grpSp>
      <p:grpSp>
        <p:nvGrpSpPr>
          <p:cNvPr id="9224" name="Group 6"/>
          <p:cNvGrpSpPr>
            <a:grpSpLocks/>
          </p:cNvGrpSpPr>
          <p:nvPr/>
        </p:nvGrpSpPr>
        <p:grpSpPr bwMode="auto">
          <a:xfrm>
            <a:off x="3086100" y="8851900"/>
            <a:ext cx="5118100" cy="10617200"/>
            <a:chOff x="3086100" y="8851900"/>
            <a:chExt cx="5118100" cy="10617200"/>
          </a:xfrm>
        </p:grpSpPr>
        <p:sp>
          <p:nvSpPr>
            <p:cNvPr id="10249" name="AutoShape 49"/>
            <p:cNvSpPr>
              <a:spLocks/>
            </p:cNvSpPr>
            <p:nvPr/>
          </p:nvSpPr>
          <p:spPr bwMode="auto">
            <a:xfrm>
              <a:off x="3086100" y="8851900"/>
              <a:ext cx="5118100" cy="10617200"/>
            </a:xfrm>
            <a:custGeom>
              <a:avLst/>
              <a:gdLst>
                <a:gd name="T0" fmla="*/ 2147483647 w 21600"/>
                <a:gd name="T1" fmla="*/ 0 h 21600"/>
                <a:gd name="T2" fmla="*/ 2147483647 w 21600"/>
                <a:gd name="T3" fmla="*/ 0 h 21600"/>
                <a:gd name="T4" fmla="*/ 0 w 21600"/>
                <a:gd name="T5" fmla="*/ 2147483647 h 21600"/>
                <a:gd name="T6" fmla="*/ 0 w 21600"/>
                <a:gd name="T7" fmla="*/ 2147483647 h 21600"/>
                <a:gd name="T8" fmla="*/ 0 w 21600"/>
                <a:gd name="T9" fmla="*/ 2147483647 h 21600"/>
                <a:gd name="T10" fmla="*/ 0 w 21600"/>
                <a:gd name="T11" fmla="*/ 2147483647 h 21600"/>
                <a:gd name="T12" fmla="*/ 2147483647 w 21600"/>
                <a:gd name="T13" fmla="*/ 2147483647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2147483647 w 21600"/>
                <a:gd name="T21" fmla="*/ 2147483647 h 21600"/>
                <a:gd name="T22" fmla="*/ 2147483647 w 21600"/>
                <a:gd name="T23" fmla="*/ 2147483647 h 21600"/>
                <a:gd name="T24" fmla="*/ 2147483647 w 21600"/>
                <a:gd name="T25" fmla="*/ 0 h 21600"/>
                <a:gd name="T26" fmla="*/ 2147483647 w 21600"/>
                <a:gd name="T27" fmla="*/ 0 h 21600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21600" h="21600">
                  <a:moveTo>
                    <a:pt x="18584" y="0"/>
                  </a:moveTo>
                  <a:lnTo>
                    <a:pt x="3016" y="0"/>
                  </a:lnTo>
                  <a:cubicBezTo>
                    <a:pt x="1350" y="0"/>
                    <a:pt x="0" y="651"/>
                    <a:pt x="0" y="1454"/>
                  </a:cubicBezTo>
                  <a:lnTo>
                    <a:pt x="0" y="5872"/>
                  </a:lnTo>
                  <a:lnTo>
                    <a:pt x="0" y="15728"/>
                  </a:lnTo>
                  <a:lnTo>
                    <a:pt x="0" y="20146"/>
                  </a:lnTo>
                  <a:cubicBezTo>
                    <a:pt x="0" y="20949"/>
                    <a:pt x="1350" y="21600"/>
                    <a:pt x="3016" y="21600"/>
                  </a:cubicBezTo>
                  <a:lnTo>
                    <a:pt x="18584" y="21600"/>
                  </a:lnTo>
                  <a:cubicBezTo>
                    <a:pt x="20250" y="21600"/>
                    <a:pt x="21600" y="20949"/>
                    <a:pt x="21600" y="20146"/>
                  </a:cubicBezTo>
                  <a:lnTo>
                    <a:pt x="21600" y="15728"/>
                  </a:lnTo>
                  <a:lnTo>
                    <a:pt x="21600" y="5872"/>
                  </a:lnTo>
                  <a:lnTo>
                    <a:pt x="21600" y="1454"/>
                  </a:lnTo>
                  <a:cubicBezTo>
                    <a:pt x="21600" y="651"/>
                    <a:pt x="20250" y="0"/>
                    <a:pt x="18584" y="0"/>
                  </a:cubicBezTo>
                  <a:close/>
                  <a:moveTo>
                    <a:pt x="18584" y="0"/>
                  </a:moveTo>
                </a:path>
              </a:pathLst>
            </a:custGeom>
            <a:solidFill>
              <a:srgbClr val="FBF4F8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250" name="AutoShape 50"/>
            <p:cNvSpPr>
              <a:spLocks/>
            </p:cNvSpPr>
            <p:nvPr/>
          </p:nvSpPr>
          <p:spPr bwMode="auto">
            <a:xfrm>
              <a:off x="3263900" y="9728200"/>
              <a:ext cx="4749800" cy="8674100"/>
            </a:xfrm>
            <a:custGeom>
              <a:avLst/>
              <a:gdLst>
                <a:gd name="T0" fmla="*/ 2147483647 w 21600"/>
                <a:gd name="T1" fmla="*/ 2147483647 h 21600"/>
                <a:gd name="T2" fmla="*/ 2147483647 w 21600"/>
                <a:gd name="T3" fmla="*/ 2147483647 h 21600"/>
                <a:gd name="T4" fmla="*/ 2147483647 w 21600"/>
                <a:gd name="T5" fmla="*/ 2147483647 h 21600"/>
                <a:gd name="T6" fmla="*/ 0 w 21600"/>
                <a:gd name="T7" fmla="*/ 2147483647 h 21600"/>
                <a:gd name="T8" fmla="*/ 0 w 21600"/>
                <a:gd name="T9" fmla="*/ 2147483647 h 21600"/>
                <a:gd name="T10" fmla="*/ 2147483647 w 21600"/>
                <a:gd name="T11" fmla="*/ 0 h 21600"/>
                <a:gd name="T12" fmla="*/ 2147483647 w 21600"/>
                <a:gd name="T13" fmla="*/ 0 h 21600"/>
                <a:gd name="T14" fmla="*/ 2147483647 w 21600"/>
                <a:gd name="T15" fmla="*/ 2147483647 h 21600"/>
                <a:gd name="T16" fmla="*/ 2147483647 w 21600"/>
                <a:gd name="T17" fmla="*/ 2147483647 h 21600"/>
                <a:gd name="T18" fmla="*/ 2147483647 w 21600"/>
                <a:gd name="T19" fmla="*/ 2147483647 h 2160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600" h="21600">
                  <a:moveTo>
                    <a:pt x="21600" y="21220"/>
                  </a:moveTo>
                  <a:cubicBezTo>
                    <a:pt x="21600" y="21430"/>
                    <a:pt x="21290" y="21600"/>
                    <a:pt x="20907" y="21600"/>
                  </a:cubicBezTo>
                  <a:lnTo>
                    <a:pt x="693" y="21600"/>
                  </a:lnTo>
                  <a:cubicBezTo>
                    <a:pt x="310" y="21600"/>
                    <a:pt x="0" y="21430"/>
                    <a:pt x="0" y="21220"/>
                  </a:cubicBezTo>
                  <a:lnTo>
                    <a:pt x="0" y="380"/>
                  </a:lnTo>
                  <a:cubicBezTo>
                    <a:pt x="0" y="170"/>
                    <a:pt x="310" y="0"/>
                    <a:pt x="693" y="0"/>
                  </a:cubicBezTo>
                  <a:lnTo>
                    <a:pt x="20907" y="0"/>
                  </a:lnTo>
                  <a:cubicBezTo>
                    <a:pt x="21290" y="0"/>
                    <a:pt x="21600" y="170"/>
                    <a:pt x="21600" y="380"/>
                  </a:cubicBezTo>
                  <a:cubicBezTo>
                    <a:pt x="21600" y="380"/>
                    <a:pt x="21600" y="21220"/>
                    <a:pt x="21600" y="21220"/>
                  </a:cubicBezTo>
                  <a:close/>
                  <a:moveTo>
                    <a:pt x="21600" y="21220"/>
                  </a:moveTo>
                </a:path>
              </a:pathLst>
            </a:custGeom>
            <a:solidFill>
              <a:srgbClr val="368FE2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10251" name="AutoShape 51"/>
            <p:cNvSpPr>
              <a:spLocks/>
            </p:cNvSpPr>
            <p:nvPr/>
          </p:nvSpPr>
          <p:spPr bwMode="auto">
            <a:xfrm>
              <a:off x="5168900" y="9258300"/>
              <a:ext cx="990600" cy="139700"/>
            </a:xfrm>
            <a:custGeom>
              <a:avLst/>
              <a:gdLst>
                <a:gd name="T0" fmla="*/ 2147483647 w 21600"/>
                <a:gd name="T1" fmla="*/ 18897051 h 21600"/>
                <a:gd name="T2" fmla="*/ 2147483647 w 21600"/>
                <a:gd name="T3" fmla="*/ 37794147 h 21600"/>
                <a:gd name="T4" fmla="*/ 2147483647 w 21600"/>
                <a:gd name="T5" fmla="*/ 37794147 h 21600"/>
                <a:gd name="T6" fmla="*/ 0 w 21600"/>
                <a:gd name="T7" fmla="*/ 18897051 h 21600"/>
                <a:gd name="T8" fmla="*/ 2147483647 w 21600"/>
                <a:gd name="T9" fmla="*/ 0 h 21600"/>
                <a:gd name="T10" fmla="*/ 2147483647 w 21600"/>
                <a:gd name="T11" fmla="*/ 0 h 21600"/>
                <a:gd name="T12" fmla="*/ 2147483647 w 21600"/>
                <a:gd name="T13" fmla="*/ 18897051 h 21600"/>
                <a:gd name="T14" fmla="*/ 2147483647 w 21600"/>
                <a:gd name="T15" fmla="*/ 18897051 h 21600"/>
                <a:gd name="T16" fmla="*/ 2147483647 w 21600"/>
                <a:gd name="T17" fmla="*/ 18897051 h 2160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1600" h="21600">
                  <a:moveTo>
                    <a:pt x="21600" y="10800"/>
                  </a:moveTo>
                  <a:cubicBezTo>
                    <a:pt x="21600" y="16764"/>
                    <a:pt x="20918" y="21600"/>
                    <a:pt x="20077" y="21600"/>
                  </a:cubicBezTo>
                  <a:lnTo>
                    <a:pt x="1523" y="21600"/>
                  </a:lnTo>
                  <a:cubicBezTo>
                    <a:pt x="682" y="21600"/>
                    <a:pt x="0" y="16764"/>
                    <a:pt x="0" y="10800"/>
                  </a:cubicBezTo>
                  <a:cubicBezTo>
                    <a:pt x="0" y="4836"/>
                    <a:pt x="682" y="0"/>
                    <a:pt x="1523" y="0"/>
                  </a:cubicBezTo>
                  <a:lnTo>
                    <a:pt x="20077" y="0"/>
                  </a:lnTo>
                  <a:cubicBezTo>
                    <a:pt x="20918" y="0"/>
                    <a:pt x="21600" y="4836"/>
                    <a:pt x="21600" y="10800"/>
                  </a:cubicBezTo>
                  <a:cubicBezTo>
                    <a:pt x="21600" y="10800"/>
                    <a:pt x="21600" y="10800"/>
                    <a:pt x="21600" y="10800"/>
                  </a:cubicBezTo>
                  <a:close/>
                  <a:moveTo>
                    <a:pt x="21600" y="10800"/>
                  </a:moveTo>
                </a:path>
              </a:pathLst>
            </a:custGeom>
            <a:solidFill>
              <a:srgbClr val="A8A7A7"/>
            </a:solidFill>
            <a:ln>
              <a:noFill/>
            </a:ln>
            <a:extLst>
              <a:ext uri="{91240B29-F687-4f45-9708-019B960494DF}">
                <a14:hiddenLine xmlns="" xmlns:a14="http://schemas.microsoft.com/office/drawing/2010/main" w="12700" cap="flat">
                  <a:solidFill>
                    <a:schemeClr val="tx1"/>
                  </a:solidFill>
                  <a:miter lim="800000"/>
                  <a:headEnd type="none" w="med" len="med"/>
                  <a:tailEnd type="none" w="med" len="med"/>
                </a14:hiddenLine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grpSp>
          <p:nvGrpSpPr>
            <p:cNvPr id="10252" name="Group 68"/>
            <p:cNvGrpSpPr>
              <a:grpSpLocks/>
            </p:cNvGrpSpPr>
            <p:nvPr/>
          </p:nvGrpSpPr>
          <p:grpSpPr bwMode="auto">
            <a:xfrm>
              <a:off x="3581400" y="11015663"/>
              <a:ext cx="1625600" cy="1739900"/>
              <a:chOff x="0" y="0"/>
              <a:chExt cx="1024" cy="1096"/>
            </a:xfrm>
          </p:grpSpPr>
          <p:sp>
            <p:nvSpPr>
              <p:cNvPr id="10262" name="AutoShape 65"/>
              <p:cNvSpPr>
                <a:spLocks/>
              </p:cNvSpPr>
              <p:nvPr/>
            </p:nvSpPr>
            <p:spPr bwMode="auto">
              <a:xfrm>
                <a:off x="241" y="295"/>
                <a:ext cx="554" cy="801"/>
              </a:xfrm>
              <a:prstGeom prst="roundRect">
                <a:avLst>
                  <a:gd name="adj" fmla="val 12245"/>
                </a:avLst>
              </a:prstGeom>
              <a:solidFill>
                <a:srgbClr val="E8E8EA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0263" name="AutoShape 66"/>
              <p:cNvSpPr>
                <a:spLocks/>
              </p:cNvSpPr>
              <p:nvPr/>
            </p:nvSpPr>
            <p:spPr bwMode="auto">
              <a:xfrm>
                <a:off x="0" y="295"/>
                <a:ext cx="1024" cy="235"/>
              </a:xfrm>
              <a:prstGeom prst="roundRect">
                <a:avLst>
                  <a:gd name="adj" fmla="val 18065"/>
                </a:avLst>
              </a:prstGeom>
              <a:solidFill>
                <a:srgbClr val="E8E8EA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0264" name="Oval 67"/>
              <p:cNvSpPr>
                <a:spLocks/>
              </p:cNvSpPr>
              <p:nvPr/>
            </p:nvSpPr>
            <p:spPr bwMode="auto">
              <a:xfrm>
                <a:off x="307" y="0"/>
                <a:ext cx="426" cy="427"/>
              </a:xfrm>
              <a:prstGeom prst="ellipse">
                <a:avLst/>
              </a:prstGeom>
              <a:solidFill>
                <a:srgbClr val="368FE2"/>
              </a:solidFill>
              <a:ln w="25400">
                <a:solidFill>
                  <a:schemeClr val="tx1">
                    <a:alpha val="0"/>
                  </a:schemeClr>
                </a:solidFill>
                <a:miter lim="800000"/>
                <a:headEnd/>
                <a:tailEnd/>
              </a:ln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grpSp>
          <p:nvGrpSpPr>
            <p:cNvPr id="10253" name="Group 73"/>
            <p:cNvGrpSpPr>
              <a:grpSpLocks/>
            </p:cNvGrpSpPr>
            <p:nvPr/>
          </p:nvGrpSpPr>
          <p:grpSpPr bwMode="auto">
            <a:xfrm>
              <a:off x="5562600" y="12065000"/>
              <a:ext cx="2044700" cy="736600"/>
              <a:chOff x="0" y="0"/>
              <a:chExt cx="1288" cy="464"/>
            </a:xfrm>
          </p:grpSpPr>
          <p:grpSp>
            <p:nvGrpSpPr>
              <p:cNvPr id="10258" name="Group 71"/>
              <p:cNvGrpSpPr>
                <a:grpSpLocks/>
              </p:cNvGrpSpPr>
              <p:nvPr/>
            </p:nvGrpSpPr>
            <p:grpSpPr bwMode="auto">
              <a:xfrm>
                <a:off x="0" y="0"/>
                <a:ext cx="1288" cy="464"/>
                <a:chOff x="0" y="0"/>
                <a:chExt cx="1288" cy="464"/>
              </a:xfrm>
            </p:grpSpPr>
            <p:sp>
              <p:nvSpPr>
                <p:cNvPr id="9285" name="AutoShape 69"/>
                <p:cNvSpPr>
                  <a:spLocks/>
                </p:cNvSpPr>
                <p:nvPr/>
              </p:nvSpPr>
              <p:spPr bwMode="auto">
                <a:xfrm>
                  <a:off x="0" y="0"/>
                  <a:ext cx="1288" cy="464"/>
                </a:xfrm>
                <a:prstGeom prst="roundRect">
                  <a:avLst>
                    <a:gd name="adj" fmla="val 25861"/>
                  </a:avLst>
                </a:prstGeom>
                <a:solidFill>
                  <a:srgbClr val="FCBD00"/>
                </a:solidFill>
                <a:ln w="25400" cap="flat">
                  <a:solidFill>
                    <a:schemeClr val="tx1">
                      <a:alpha val="0"/>
                    </a:schemeClr>
                  </a:solidFill>
                  <a:prstDash val="solid"/>
                  <a:miter lim="800000"/>
                  <a:headEnd type="none" w="med" len="med"/>
                  <a:tailEnd type="none" w="med" len="med"/>
                </a:ln>
                <a:effectLst>
                  <a:outerShdw blurRad="12700" dist="63499" dir="5400000" algn="ctr" rotWithShape="0">
                    <a:schemeClr val="bg2">
                      <a:alpha val="50000"/>
                    </a:schemeClr>
                  </a:outerShdw>
                </a:effectLst>
              </p:spPr>
              <p:txBody>
                <a:bodyPr lIns="0" tIns="0" rIns="0" bIns="0"/>
                <a:lstStyle/>
                <a:p>
                  <a:pPr>
                    <a:defRPr/>
                  </a:pPr>
                  <a:endParaRPr lang="en-US"/>
                </a:p>
              </p:txBody>
            </p:sp>
            <p:sp>
              <p:nvSpPr>
                <p:cNvPr id="10261" name="AutoShape 70"/>
                <p:cNvSpPr>
                  <a:spLocks/>
                </p:cNvSpPr>
                <p:nvPr/>
              </p:nvSpPr>
              <p:spPr bwMode="auto">
                <a:xfrm>
                  <a:off x="0" y="0"/>
                  <a:ext cx="1288" cy="402"/>
                </a:xfrm>
                <a:prstGeom prst="roundRect">
                  <a:avLst>
                    <a:gd name="adj" fmla="val 29778"/>
                  </a:avLst>
                </a:prstGeom>
                <a:solidFill>
                  <a:srgbClr val="FFFF33"/>
                </a:solidFill>
                <a:ln w="25400">
                  <a:solidFill>
                    <a:schemeClr val="tx1">
                      <a:alpha val="0"/>
                    </a:schemeClr>
                  </a:solidFill>
                  <a:miter lim="800000"/>
                  <a:headEnd/>
                  <a:tailEnd/>
                </a:ln>
              </p:spPr>
              <p:txBody>
                <a:bodyPr lIns="0" tIns="0" rIns="0" bIns="0"/>
                <a:lstStyle/>
                <a:p>
                  <a:endParaRPr lang="en-US"/>
                </a:p>
              </p:txBody>
            </p:sp>
          </p:grpSp>
          <p:sp>
            <p:nvSpPr>
              <p:cNvPr id="10259" name="Rectangle 72"/>
              <p:cNvSpPr>
                <a:spLocks/>
              </p:cNvSpPr>
              <p:nvPr/>
            </p:nvSpPr>
            <p:spPr bwMode="auto">
              <a:xfrm>
                <a:off x="448" y="117"/>
                <a:ext cx="333" cy="17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="" xmlns:a14="http://schemas.microsoft.com/office/drawing/2010/main" w="12700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 anchor="ctr">
                <a:spAutoFit/>
              </a:bodyPr>
              <a:lstStyle/>
              <a:p>
                <a:pPr algn="l"/>
                <a:r>
                  <a:rPr lang="en-US" sz="1800">
                    <a:solidFill>
                      <a:srgbClr val="343434"/>
                    </a:solidFill>
                    <a:latin typeface="微软雅黑" panose="020B0503020204020204" pitchFamily="34" charset="-122"/>
                    <a:ea typeface="ＭＳ Ｐゴシック" charset="0"/>
                    <a:cs typeface="ＭＳ Ｐゴシック" charset="0"/>
                    <a:sym typeface="Diavlo Black Regular" charset="0"/>
                  </a:rPr>
                  <a:t>BUY!</a:t>
                </a:r>
              </a:p>
            </p:txBody>
          </p:sp>
        </p:grpSp>
        <p:sp>
          <p:nvSpPr>
            <p:cNvPr id="10254" name="Rectangle 74"/>
            <p:cNvSpPr>
              <a:spLocks/>
            </p:cNvSpPr>
            <p:nvPr/>
          </p:nvSpPr>
          <p:spPr bwMode="auto">
            <a:xfrm>
              <a:off x="4083050" y="11804650"/>
              <a:ext cx="622300" cy="622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>
                <a:lnSpc>
                  <a:spcPct val="170000"/>
                </a:lnSpc>
              </a:pPr>
              <a:r>
                <a:rPr lang="en-US" sz="4200">
                  <a:solidFill>
                    <a:srgbClr val="219271"/>
                  </a:solidFill>
                  <a:latin typeface="FontAwesome Regular" charset="0"/>
                  <a:ea typeface="ＭＳ Ｐゴシック" charset="0"/>
                  <a:cs typeface="ＭＳ Ｐゴシック" charset="0"/>
                  <a:sym typeface="FontAwesome Regular" charset="0"/>
                </a:rPr>
                <a:t></a:t>
              </a:r>
            </a:p>
          </p:txBody>
        </p:sp>
        <p:sp>
          <p:nvSpPr>
            <p:cNvPr id="10255" name="Rectangle 75"/>
            <p:cNvSpPr>
              <a:spLocks/>
            </p:cNvSpPr>
            <p:nvPr/>
          </p:nvSpPr>
          <p:spPr bwMode="auto">
            <a:xfrm>
              <a:off x="5549900" y="11264612"/>
              <a:ext cx="1780937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2400">
                  <a:solidFill>
                    <a:srgbClr val="FFFFFF"/>
                  </a:solidFill>
                  <a:latin typeface="Open Sans Bold" charset="0"/>
                  <a:ea typeface="ＭＳ Ｐゴシック" charset="0"/>
                  <a:cs typeface="ＭＳ Ｐゴシック" charset="0"/>
                  <a:sym typeface="Open Sans Bold" charset="0"/>
                </a:rPr>
                <a:t>Leaf t-shirt!</a:t>
              </a:r>
            </a:p>
            <a:p>
              <a:pPr algn="l"/>
              <a:r>
                <a:rPr lang="en-US" sz="1400">
                  <a:solidFill>
                    <a:srgbClr val="FFFFFF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cool for all purpose!</a:t>
              </a:r>
            </a:p>
          </p:txBody>
        </p:sp>
        <p:sp>
          <p:nvSpPr>
            <p:cNvPr id="10256" name="Rectangle 76"/>
            <p:cNvSpPr>
              <a:spLocks/>
            </p:cNvSpPr>
            <p:nvPr/>
          </p:nvSpPr>
          <p:spPr bwMode="auto">
            <a:xfrm>
              <a:off x="4864100" y="9899650"/>
              <a:ext cx="1755775" cy="495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2400">
                  <a:solidFill>
                    <a:srgbClr val="FFFFFF"/>
                  </a:solidFill>
                  <a:latin typeface="Open Sans Bold" charset="0"/>
                  <a:ea typeface="ＭＳ Ｐゴシック" charset="0"/>
                  <a:cs typeface="ＭＳ Ｐゴシック" charset="0"/>
                  <a:sym typeface="Open Sans Bold" charset="0"/>
                </a:rPr>
                <a:t>WOWSHOP</a:t>
              </a:r>
            </a:p>
          </p:txBody>
        </p:sp>
        <p:sp>
          <p:nvSpPr>
            <p:cNvPr id="10257" name="Line 77"/>
            <p:cNvSpPr>
              <a:spLocks noChangeShapeType="1"/>
            </p:cNvSpPr>
            <p:nvPr/>
          </p:nvSpPr>
          <p:spPr bwMode="auto">
            <a:xfrm>
              <a:off x="3263900" y="10528300"/>
              <a:ext cx="4749800" cy="0"/>
            </a:xfrm>
            <a:prstGeom prst="line">
              <a:avLst/>
            </a:prstGeom>
            <a:noFill/>
            <a:ln w="25400">
              <a:solidFill>
                <a:srgbClr val="FFFFFF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noFill/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9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/>
                                        <p:tgtEl>
                                          <p:spTgt spid="9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92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92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9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900" decel="100000" fill="hold"/>
                                        <p:tgtEl>
                                          <p:spTgt spid="9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 nodeType="clickPar">
                      <p:stCondLst>
                        <p:cond delay="indefinite"/>
                      </p:stCondLst>
                      <p:childTnLst>
                        <p:par>
                          <p:cTn id="1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9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9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9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92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900" decel="100000" fill="hold"/>
                                        <p:tgtEl>
                                          <p:spTgt spid="9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9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/>
                                        <p:tgtEl>
                                          <p:spTgt spid="9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41" dur="500"/>
                                        <p:tgtEl>
                                          <p:spTgt spid="9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217" grpId="0" animBg="1"/>
      <p:bldP spid="9218" grpId="0" animBg="1"/>
      <p:bldP spid="921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1" name="Line 1"/>
          <p:cNvSpPr>
            <a:spLocks noChangeShapeType="1"/>
          </p:cNvSpPr>
          <p:nvPr/>
        </p:nvSpPr>
        <p:spPr bwMode="auto">
          <a:xfrm>
            <a:off x="18364200" y="8191500"/>
            <a:ext cx="0" cy="5524500"/>
          </a:xfrm>
          <a:prstGeom prst="line">
            <a:avLst/>
          </a:prstGeom>
          <a:noFill/>
          <a:ln w="38100">
            <a:solidFill>
              <a:srgbClr val="FDA531"/>
            </a:solidFill>
            <a:prstDash val="sysDot"/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noFill/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10242" name="Freeform 2"/>
          <p:cNvSpPr>
            <a:spLocks/>
          </p:cNvSpPr>
          <p:nvPr/>
        </p:nvSpPr>
        <p:spPr bwMode="auto">
          <a:xfrm flipH="1">
            <a:off x="5519738" y="2411413"/>
            <a:ext cx="9634537" cy="5780087"/>
          </a:xfrm>
          <a:custGeom>
            <a:avLst/>
            <a:gdLst>
              <a:gd name="T0" fmla="*/ 2147483647 w 21234"/>
              <a:gd name="T1" fmla="*/ 0 h 21564"/>
              <a:gd name="T2" fmla="*/ 2147483647 w 21234"/>
              <a:gd name="T3" fmla="*/ 2147483647 h 21564"/>
              <a:gd name="T4" fmla="*/ 2147483647 w 21234"/>
              <a:gd name="T5" fmla="*/ 2147483647 h 21564"/>
              <a:gd name="T6" fmla="*/ 0 w 21234"/>
              <a:gd name="T7" fmla="*/ 2147483647 h 21564"/>
              <a:gd name="T8" fmla="*/ 0 60000 65536"/>
              <a:gd name="T9" fmla="*/ 0 60000 65536"/>
              <a:gd name="T10" fmla="*/ 0 60000 65536"/>
              <a:gd name="T11" fmla="*/ 0 60000 6553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0" t="0" r="r" b="b"/>
            <a:pathLst>
              <a:path w="21234" h="21564">
                <a:moveTo>
                  <a:pt x="21225" y="0"/>
                </a:moveTo>
                <a:lnTo>
                  <a:pt x="21225" y="14977"/>
                </a:lnTo>
                <a:cubicBezTo>
                  <a:pt x="21225" y="14977"/>
                  <a:pt x="21600" y="21600"/>
                  <a:pt x="17548" y="21563"/>
                </a:cubicBezTo>
                <a:cubicBezTo>
                  <a:pt x="13525" y="21527"/>
                  <a:pt x="0" y="21345"/>
                  <a:pt x="0" y="21345"/>
                </a:cubicBezTo>
              </a:path>
            </a:pathLst>
          </a:custGeom>
          <a:noFill/>
          <a:ln w="50800" cap="flat">
            <a:solidFill>
              <a:srgbClr val="61768D"/>
            </a:solidFill>
            <a:prstDash val="sysDot"/>
            <a:miter lim="800000"/>
            <a:headEnd type="none" w="med" len="med"/>
            <a:tailEnd type="none" w="med" len="med"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lIns="0" tIns="0" rIns="0" bIns="0"/>
          <a:lstStyle/>
          <a:p>
            <a:endParaRPr lang="en-US"/>
          </a:p>
        </p:txBody>
      </p:sp>
      <p:grpSp>
        <p:nvGrpSpPr>
          <p:cNvPr id="10243" name="Group 4"/>
          <p:cNvGrpSpPr>
            <a:grpSpLocks/>
          </p:cNvGrpSpPr>
          <p:nvPr/>
        </p:nvGrpSpPr>
        <p:grpSpPr bwMode="auto">
          <a:xfrm>
            <a:off x="3086100" y="-5194300"/>
            <a:ext cx="5118100" cy="10617200"/>
            <a:chOff x="3086100" y="-5194300"/>
            <a:chExt cx="5118100" cy="10617200"/>
          </a:xfrm>
        </p:grpSpPr>
        <p:grpSp>
          <p:nvGrpSpPr>
            <p:cNvPr id="11318" name="Group 6"/>
            <p:cNvGrpSpPr>
              <a:grpSpLocks/>
            </p:cNvGrpSpPr>
            <p:nvPr/>
          </p:nvGrpSpPr>
          <p:grpSpPr bwMode="auto">
            <a:xfrm>
              <a:off x="3086100" y="-5194300"/>
              <a:ext cx="5118100" cy="10617200"/>
              <a:chOff x="0" y="0"/>
              <a:chExt cx="3224" cy="6688"/>
            </a:xfrm>
          </p:grpSpPr>
          <p:sp>
            <p:nvSpPr>
              <p:cNvPr id="11328" name="AutoShape 3"/>
              <p:cNvSpPr>
                <a:spLocks/>
              </p:cNvSpPr>
              <p:nvPr/>
            </p:nvSpPr>
            <p:spPr bwMode="auto">
              <a:xfrm>
                <a:off x="0" y="0"/>
                <a:ext cx="3224" cy="6688"/>
              </a:xfrm>
              <a:custGeom>
                <a:avLst/>
                <a:gdLst>
                  <a:gd name="T0" fmla="*/ 9 w 21600"/>
                  <a:gd name="T1" fmla="*/ 0 h 21600"/>
                  <a:gd name="T2" fmla="*/ 1 w 21600"/>
                  <a:gd name="T3" fmla="*/ 0 h 21600"/>
                  <a:gd name="T4" fmla="*/ 0 w 21600"/>
                  <a:gd name="T5" fmla="*/ 13 h 21600"/>
                  <a:gd name="T6" fmla="*/ 0 w 21600"/>
                  <a:gd name="T7" fmla="*/ 54 h 21600"/>
                  <a:gd name="T8" fmla="*/ 0 w 21600"/>
                  <a:gd name="T9" fmla="*/ 145 h 21600"/>
                  <a:gd name="T10" fmla="*/ 0 w 21600"/>
                  <a:gd name="T11" fmla="*/ 185 h 21600"/>
                  <a:gd name="T12" fmla="*/ 1 w 21600"/>
                  <a:gd name="T13" fmla="*/ 198 h 21600"/>
                  <a:gd name="T14" fmla="*/ 9 w 21600"/>
                  <a:gd name="T15" fmla="*/ 198 h 21600"/>
                  <a:gd name="T16" fmla="*/ 11 w 21600"/>
                  <a:gd name="T17" fmla="*/ 185 h 21600"/>
                  <a:gd name="T18" fmla="*/ 11 w 21600"/>
                  <a:gd name="T19" fmla="*/ 145 h 21600"/>
                  <a:gd name="T20" fmla="*/ 11 w 21600"/>
                  <a:gd name="T21" fmla="*/ 54 h 21600"/>
                  <a:gd name="T22" fmla="*/ 11 w 21600"/>
                  <a:gd name="T23" fmla="*/ 13 h 21600"/>
                  <a:gd name="T24" fmla="*/ 9 w 21600"/>
                  <a:gd name="T25" fmla="*/ 0 h 21600"/>
                  <a:gd name="T26" fmla="*/ 9 w 21600"/>
                  <a:gd name="T27" fmla="*/ 0 h 21600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</a:gdLst>
                <a:ahLst/>
                <a:cxnLst>
                  <a:cxn ang="T28">
                    <a:pos x="T0" y="T1"/>
                  </a:cxn>
                  <a:cxn ang="T29">
                    <a:pos x="T2" y="T3"/>
                  </a:cxn>
                  <a:cxn ang="T30">
                    <a:pos x="T4" y="T5"/>
                  </a:cxn>
                  <a:cxn ang="T31">
                    <a:pos x="T6" y="T7"/>
                  </a:cxn>
                  <a:cxn ang="T32">
                    <a:pos x="T8" y="T9"/>
                  </a:cxn>
                  <a:cxn ang="T33">
                    <a:pos x="T10" y="T11"/>
                  </a:cxn>
                  <a:cxn ang="T34">
                    <a:pos x="T12" y="T13"/>
                  </a:cxn>
                  <a:cxn ang="T35">
                    <a:pos x="T14" y="T15"/>
                  </a:cxn>
                  <a:cxn ang="T36">
                    <a:pos x="T16" y="T17"/>
                  </a:cxn>
                  <a:cxn ang="T37">
                    <a:pos x="T18" y="T19"/>
                  </a:cxn>
                  <a:cxn ang="T38">
                    <a:pos x="T20" y="T21"/>
                  </a:cxn>
                  <a:cxn ang="T39">
                    <a:pos x="T22" y="T23"/>
                  </a:cxn>
                  <a:cxn ang="T40">
                    <a:pos x="T24" y="T25"/>
                  </a:cxn>
                  <a:cxn ang="T41">
                    <a:pos x="T26" y="T27"/>
                  </a:cxn>
                </a:cxnLst>
                <a:rect l="0" t="0" r="r" b="b"/>
                <a:pathLst>
                  <a:path w="21600" h="21600">
                    <a:moveTo>
                      <a:pt x="18584" y="0"/>
                    </a:moveTo>
                    <a:lnTo>
                      <a:pt x="3016" y="0"/>
                    </a:lnTo>
                    <a:cubicBezTo>
                      <a:pt x="1350" y="0"/>
                      <a:pt x="0" y="651"/>
                      <a:pt x="0" y="1454"/>
                    </a:cubicBezTo>
                    <a:lnTo>
                      <a:pt x="0" y="5872"/>
                    </a:lnTo>
                    <a:lnTo>
                      <a:pt x="0" y="15728"/>
                    </a:lnTo>
                    <a:lnTo>
                      <a:pt x="0" y="20146"/>
                    </a:lnTo>
                    <a:cubicBezTo>
                      <a:pt x="0" y="20949"/>
                      <a:pt x="1350" y="21600"/>
                      <a:pt x="3016" y="21600"/>
                    </a:cubicBezTo>
                    <a:lnTo>
                      <a:pt x="18584" y="21600"/>
                    </a:lnTo>
                    <a:cubicBezTo>
                      <a:pt x="20250" y="21600"/>
                      <a:pt x="21600" y="20949"/>
                      <a:pt x="21600" y="20146"/>
                    </a:cubicBezTo>
                    <a:lnTo>
                      <a:pt x="21600" y="15728"/>
                    </a:lnTo>
                    <a:lnTo>
                      <a:pt x="21600" y="5872"/>
                    </a:lnTo>
                    <a:lnTo>
                      <a:pt x="21600" y="1454"/>
                    </a:lnTo>
                    <a:cubicBezTo>
                      <a:pt x="21600" y="651"/>
                      <a:pt x="20250" y="0"/>
                      <a:pt x="18584" y="0"/>
                    </a:cubicBezTo>
                    <a:close/>
                    <a:moveTo>
                      <a:pt x="18584" y="0"/>
                    </a:moveTo>
                  </a:path>
                </a:pathLst>
              </a:custGeom>
              <a:solidFill>
                <a:srgbClr val="FBF4F8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29" name="AutoShape 4"/>
              <p:cNvSpPr>
                <a:spLocks/>
              </p:cNvSpPr>
              <p:nvPr/>
            </p:nvSpPr>
            <p:spPr bwMode="auto">
              <a:xfrm>
                <a:off x="112" y="552"/>
                <a:ext cx="2992" cy="5464"/>
              </a:xfrm>
              <a:custGeom>
                <a:avLst/>
                <a:gdLst>
                  <a:gd name="T0" fmla="*/ 8 w 21600"/>
                  <a:gd name="T1" fmla="*/ 87 h 21600"/>
                  <a:gd name="T2" fmla="*/ 8 w 21600"/>
                  <a:gd name="T3" fmla="*/ 89 h 21600"/>
                  <a:gd name="T4" fmla="*/ 0 w 21600"/>
                  <a:gd name="T5" fmla="*/ 89 h 21600"/>
                  <a:gd name="T6" fmla="*/ 0 w 21600"/>
                  <a:gd name="T7" fmla="*/ 87 h 21600"/>
                  <a:gd name="T8" fmla="*/ 0 w 21600"/>
                  <a:gd name="T9" fmla="*/ 2 h 21600"/>
                  <a:gd name="T10" fmla="*/ 0 w 21600"/>
                  <a:gd name="T11" fmla="*/ 0 h 21600"/>
                  <a:gd name="T12" fmla="*/ 8 w 21600"/>
                  <a:gd name="T13" fmla="*/ 0 h 21600"/>
                  <a:gd name="T14" fmla="*/ 8 w 21600"/>
                  <a:gd name="T15" fmla="*/ 2 h 21600"/>
                  <a:gd name="T16" fmla="*/ 8 w 21600"/>
                  <a:gd name="T17" fmla="*/ 87 h 21600"/>
                  <a:gd name="T18" fmla="*/ 8 w 21600"/>
                  <a:gd name="T19" fmla="*/ 87 h 2160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1600" h="21600">
                    <a:moveTo>
                      <a:pt x="21600" y="21221"/>
                    </a:moveTo>
                    <a:cubicBezTo>
                      <a:pt x="21600" y="21430"/>
                      <a:pt x="21290" y="21600"/>
                      <a:pt x="20907" y="21600"/>
                    </a:cubicBezTo>
                    <a:lnTo>
                      <a:pt x="693" y="21600"/>
                    </a:lnTo>
                    <a:cubicBezTo>
                      <a:pt x="310" y="21600"/>
                      <a:pt x="0" y="21430"/>
                      <a:pt x="0" y="21221"/>
                    </a:cubicBezTo>
                    <a:lnTo>
                      <a:pt x="0" y="380"/>
                    </a:lnTo>
                    <a:cubicBezTo>
                      <a:pt x="0" y="170"/>
                      <a:pt x="310" y="0"/>
                      <a:pt x="693" y="0"/>
                    </a:cubicBezTo>
                    <a:lnTo>
                      <a:pt x="20907" y="0"/>
                    </a:lnTo>
                    <a:cubicBezTo>
                      <a:pt x="21290" y="0"/>
                      <a:pt x="21600" y="170"/>
                      <a:pt x="21600" y="380"/>
                    </a:cubicBezTo>
                    <a:cubicBezTo>
                      <a:pt x="21600" y="380"/>
                      <a:pt x="21600" y="21221"/>
                      <a:pt x="21600" y="21221"/>
                    </a:cubicBezTo>
                    <a:close/>
                    <a:moveTo>
                      <a:pt x="21600" y="21221"/>
                    </a:moveTo>
                  </a:path>
                </a:pathLst>
              </a:custGeom>
              <a:solidFill>
                <a:srgbClr val="368FE2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30" name="AutoShape 5"/>
              <p:cNvSpPr>
                <a:spLocks/>
              </p:cNvSpPr>
              <p:nvPr/>
            </p:nvSpPr>
            <p:spPr bwMode="auto">
              <a:xfrm>
                <a:off x="1312" y="256"/>
                <a:ext cx="624" cy="8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4"/>
                      <a:pt x="20918" y="21600"/>
                      <a:pt x="20077" y="21600"/>
                    </a:cubicBezTo>
                    <a:lnTo>
                      <a:pt x="1523" y="21600"/>
                    </a:lnTo>
                    <a:cubicBezTo>
                      <a:pt x="682" y="21600"/>
                      <a:pt x="0" y="16764"/>
                      <a:pt x="0" y="10800"/>
                    </a:cubicBezTo>
                    <a:cubicBezTo>
                      <a:pt x="0" y="4836"/>
                      <a:pt x="682" y="0"/>
                      <a:pt x="1523" y="0"/>
                    </a:cubicBezTo>
                    <a:lnTo>
                      <a:pt x="20077" y="0"/>
                    </a:lnTo>
                    <a:cubicBezTo>
                      <a:pt x="20918" y="0"/>
                      <a:pt x="21600" y="4836"/>
                      <a:pt x="21600" y="10800"/>
                    </a:cubicBezTo>
                    <a:cubicBezTo>
                      <a:pt x="21600" y="10800"/>
                      <a:pt x="21600" y="10800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A8A7A7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2" name="AutoShape 7"/>
            <p:cNvSpPr>
              <a:spLocks/>
            </p:cNvSpPr>
            <p:nvPr/>
          </p:nvSpPr>
          <p:spPr bwMode="auto">
            <a:xfrm>
              <a:off x="3746500" y="1917700"/>
              <a:ext cx="4064000" cy="1866900"/>
            </a:xfrm>
            <a:prstGeom prst="roundRect">
              <a:avLst>
                <a:gd name="adj" fmla="val 3750"/>
              </a:avLst>
            </a:prstGeom>
            <a:solidFill>
              <a:srgbClr val="FFFFFF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outerShdw blurRad="38100" dist="12699" dir="5400000" algn="ctr" rotWithShape="0">
                <a:schemeClr val="bg2">
                  <a:alpha val="50000"/>
                </a:schemeClr>
              </a:outerShdw>
            </a:effectLst>
          </p:spPr>
          <p:txBody>
            <a:bodyPr lIns="0" tIns="0" rIns="0" bIns="0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320" name="AutoShape 8"/>
            <p:cNvSpPr>
              <a:spLocks/>
            </p:cNvSpPr>
            <p:nvPr/>
          </p:nvSpPr>
          <p:spPr bwMode="auto">
            <a:xfrm>
              <a:off x="5511800" y="4762500"/>
              <a:ext cx="279400" cy="279400"/>
            </a:xfrm>
            <a:prstGeom prst="roundRect">
              <a:avLst>
                <a:gd name="adj" fmla="val 25069"/>
              </a:avLst>
            </a:prstGeom>
            <a:noFill/>
            <a:ln w="25400">
              <a:solidFill>
                <a:srgbClr val="B3B3B3"/>
              </a:solidFill>
              <a:miter lim="800000"/>
              <a:headEnd/>
              <a:tailEnd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lIns="0" tIns="0" rIns="0" bIns="0"/>
            <a:lstStyle/>
            <a:p>
              <a:endParaRPr lang="en-US"/>
            </a:p>
          </p:txBody>
        </p:sp>
        <p:sp>
          <p:nvSpPr>
            <p:cNvPr id="4" name="AutoShape 9"/>
            <p:cNvSpPr>
              <a:spLocks/>
            </p:cNvSpPr>
            <p:nvPr/>
          </p:nvSpPr>
          <p:spPr bwMode="auto">
            <a:xfrm>
              <a:off x="3619500" y="1790700"/>
              <a:ext cx="4064000" cy="1866900"/>
            </a:xfrm>
            <a:prstGeom prst="roundRect">
              <a:avLst>
                <a:gd name="adj" fmla="val 3750"/>
              </a:avLst>
            </a:prstGeom>
            <a:solidFill>
              <a:srgbClr val="FFFFFF"/>
            </a:solidFill>
            <a:ln w="25400" cap="flat">
              <a:solidFill>
                <a:schemeClr val="tx1">
                  <a:alpha val="0"/>
                </a:schemeClr>
              </a:solidFill>
              <a:prstDash val="solid"/>
              <a:miter lim="800000"/>
              <a:headEnd type="none" w="med" len="med"/>
              <a:tailEnd type="none" w="med" len="med"/>
            </a:ln>
            <a:effectLst>
              <a:outerShdw blurRad="38100" dist="12699" dir="5400000" algn="ctr" rotWithShape="0">
                <a:schemeClr val="bg2">
                  <a:alpha val="50000"/>
                </a:schemeClr>
              </a:outerShdw>
            </a:effectLst>
          </p:spPr>
          <p:txBody>
            <a:bodyPr lIns="0" tIns="0" rIns="0" bIns="0"/>
            <a:lstStyle/>
            <a:p>
              <a:pPr>
                <a:defRPr/>
              </a:pPr>
              <a:endParaRPr lang="en-US"/>
            </a:p>
          </p:txBody>
        </p:sp>
        <p:sp>
          <p:nvSpPr>
            <p:cNvPr id="11326" name="Rectangle 11"/>
            <p:cNvSpPr>
              <a:spLocks/>
            </p:cNvSpPr>
            <p:nvPr/>
          </p:nvSpPr>
          <p:spPr bwMode="auto">
            <a:xfrm>
              <a:off x="6191250" y="533400"/>
              <a:ext cx="1116013" cy="11144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>
                <a:lnSpc>
                  <a:spcPct val="170000"/>
                </a:lnSpc>
              </a:pPr>
              <a:endParaRPr lang="en-US" sz="6400">
                <a:solidFill>
                  <a:srgbClr val="EBB91C"/>
                </a:solidFill>
                <a:latin typeface="FontAwesome Regular" charset="0"/>
                <a:ea typeface="ＭＳ Ｐゴシック" charset="0"/>
                <a:cs typeface="ＭＳ Ｐゴシック" charset="0"/>
                <a:sym typeface="FontAwesome Regular" charset="0"/>
              </a:endParaRPr>
            </a:p>
          </p:txBody>
        </p:sp>
        <p:sp>
          <p:nvSpPr>
            <p:cNvPr id="11323" name="Rectangle 14"/>
            <p:cNvSpPr>
              <a:spLocks/>
            </p:cNvSpPr>
            <p:nvPr/>
          </p:nvSpPr>
          <p:spPr bwMode="auto">
            <a:xfrm>
              <a:off x="3835400" y="2413000"/>
              <a:ext cx="3619500" cy="990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 anchor="ctr"/>
            <a:lstStyle/>
            <a:p>
              <a:pPr algn="l"/>
              <a:r>
                <a:rPr lang="en-US" sz="1800">
                  <a:solidFill>
                    <a:srgbClr val="9AA7A8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Open Sans" charset="0"/>
                </a:rPr>
                <a:t>Hey, we just launched our new products! discount 70% just for today!</a:t>
              </a:r>
            </a:p>
          </p:txBody>
        </p:sp>
        <p:sp>
          <p:nvSpPr>
            <p:cNvPr id="11324" name="Rectangle 15"/>
            <p:cNvSpPr>
              <a:spLocks/>
            </p:cNvSpPr>
            <p:nvPr/>
          </p:nvSpPr>
          <p:spPr bwMode="auto">
            <a:xfrm>
              <a:off x="3835400" y="2033588"/>
              <a:ext cx="1322388" cy="27622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1800" b="1">
                  <a:solidFill>
                    <a:srgbClr val="343434"/>
                  </a:solidFill>
                  <a:latin typeface="Open Sans Bold" charset="0"/>
                  <a:ea typeface="ＭＳ Ｐゴシック" charset="0"/>
                  <a:cs typeface="ＭＳ Ｐゴシック" charset="0"/>
                  <a:sym typeface="Open Sans Bold" charset="0"/>
                </a:rPr>
                <a:t>WOW SHOP</a:t>
              </a:r>
            </a:p>
          </p:txBody>
        </p:sp>
      </p:grpSp>
      <p:grpSp>
        <p:nvGrpSpPr>
          <p:cNvPr id="10244" name="Group 5"/>
          <p:cNvGrpSpPr>
            <a:grpSpLocks/>
          </p:cNvGrpSpPr>
          <p:nvPr/>
        </p:nvGrpSpPr>
        <p:grpSpPr bwMode="auto">
          <a:xfrm>
            <a:off x="9029700" y="1247458"/>
            <a:ext cx="8572500" cy="3032442"/>
            <a:chOff x="9029700" y="1247458"/>
            <a:chExt cx="8572500" cy="3032442"/>
          </a:xfrm>
        </p:grpSpPr>
        <p:sp>
          <p:nvSpPr>
            <p:cNvPr id="11314" name="Rectangle 16"/>
            <p:cNvSpPr>
              <a:spLocks/>
            </p:cNvSpPr>
            <p:nvPr/>
          </p:nvSpPr>
          <p:spPr bwMode="auto">
            <a:xfrm>
              <a:off x="9029700" y="1247458"/>
              <a:ext cx="3054106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altLang="zh-CN" sz="6400" dirty="0">
                  <a:solidFill>
                    <a:srgbClr val="FFFFFF"/>
                  </a:solidFill>
                  <a:latin typeface="+mn-ea"/>
                  <a:ea typeface="+mn-ea"/>
                  <a:cs typeface="ＭＳ Ｐゴシック" charset="0"/>
                  <a:sym typeface="Diavlo Black Regular" charset="0"/>
                </a:rPr>
                <a:t>Ajax</a:t>
              </a:r>
              <a:r>
                <a:rPr lang="zh-CN" altLang="en-US" sz="6400" dirty="0">
                  <a:solidFill>
                    <a:srgbClr val="FFFFFF"/>
                  </a:solidFill>
                  <a:latin typeface="+mn-ea"/>
                  <a:ea typeface="+mn-ea"/>
                  <a:cs typeface="ＭＳ Ｐゴシック" charset="0"/>
                  <a:sym typeface="Diavlo Black Regular" charset="0"/>
                </a:rPr>
                <a:t>加載</a:t>
              </a:r>
              <a:endParaRPr lang="en-US" sz="6400" dirty="0">
                <a:solidFill>
                  <a:srgbClr val="FFFFFF"/>
                </a:solidFill>
                <a:latin typeface="+mn-ea"/>
                <a:ea typeface="+mn-ea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11315" name="Rectangle 17"/>
            <p:cNvSpPr>
              <a:spLocks/>
            </p:cNvSpPr>
            <p:nvPr/>
          </p:nvSpPr>
          <p:spPr bwMode="auto">
            <a:xfrm>
              <a:off x="11493500" y="2527300"/>
              <a:ext cx="6108700" cy="17526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zh-CN" altLang="en-US" sz="2400" dirty="0">
                  <a:solidFill>
                    <a:srgbClr val="AFB6BA"/>
                  </a:solidFill>
                  <a:latin typeface="+mn-ea"/>
                  <a:ea typeface="+mn-ea"/>
                  <a:cs typeface="ＭＳ Ｐゴシック" charset="0"/>
                  <a:sym typeface="Open Sans" charset="0"/>
                </a:rPr>
                <a:t>不重新載入整個頁面的情況下，可以與伺服器交換資料並更新部分網頁內容</a:t>
              </a:r>
              <a:endParaRPr lang="en-US" sz="2400" dirty="0">
                <a:solidFill>
                  <a:srgbClr val="9AA7A8"/>
                </a:solidFill>
                <a:latin typeface="+mn-ea"/>
                <a:ea typeface="+mn-ea"/>
                <a:cs typeface="ＭＳ Ｐゴシック" charset="0"/>
                <a:sym typeface="Open Sans" charset="0"/>
              </a:endParaRPr>
            </a:p>
          </p:txBody>
        </p:sp>
        <p:sp>
          <p:nvSpPr>
            <p:cNvPr id="11316" name="Rectangle 18"/>
            <p:cNvSpPr>
              <a:spLocks/>
            </p:cNvSpPr>
            <p:nvPr/>
          </p:nvSpPr>
          <p:spPr bwMode="auto">
            <a:xfrm>
              <a:off x="9042400" y="2271236"/>
              <a:ext cx="2039020" cy="147732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9600" dirty="0">
                  <a:solidFill>
                    <a:srgbClr val="2BC2A1"/>
                  </a:solidFill>
                  <a:latin typeface="+mn-ea"/>
                  <a:ea typeface="+mn-ea"/>
                  <a:cs typeface="ＭＳ Ｐゴシック" charset="0"/>
                  <a:sym typeface="Diavlo Bold Regular" charset="0"/>
                </a:rPr>
                <a:t>0.2s</a:t>
              </a:r>
              <a:endParaRPr lang="en-US" sz="4800" dirty="0">
                <a:solidFill>
                  <a:srgbClr val="2BC2A1"/>
                </a:solidFill>
                <a:latin typeface="+mn-ea"/>
                <a:ea typeface="+mn-ea"/>
                <a:cs typeface="ＭＳ Ｐゴシック" charset="0"/>
                <a:sym typeface="Diavlo Book Regular" charset="0"/>
              </a:endParaRPr>
            </a:p>
          </p:txBody>
        </p:sp>
        <p:sp>
          <p:nvSpPr>
            <p:cNvPr id="11317" name="Rectangle 19"/>
            <p:cNvSpPr>
              <a:spLocks/>
            </p:cNvSpPr>
            <p:nvPr/>
          </p:nvSpPr>
          <p:spPr bwMode="auto">
            <a:xfrm>
              <a:off x="9169400" y="3638034"/>
              <a:ext cx="65" cy="36933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endParaRPr lang="en-US" sz="2400" dirty="0">
                <a:solidFill>
                  <a:srgbClr val="FFFFFF"/>
                </a:solidFill>
                <a:latin typeface="+mn-ea"/>
                <a:ea typeface="+mn-ea"/>
                <a:cs typeface="ＭＳ Ｐゴシック" charset="0"/>
                <a:sym typeface="Open Sans Bold" charset="0"/>
              </a:endParaRPr>
            </a:p>
          </p:txBody>
        </p:sp>
      </p:grpSp>
      <p:grpSp>
        <p:nvGrpSpPr>
          <p:cNvPr id="10245" name="Group 6"/>
          <p:cNvGrpSpPr>
            <a:grpSpLocks/>
          </p:cNvGrpSpPr>
          <p:nvPr/>
        </p:nvGrpSpPr>
        <p:grpSpPr bwMode="auto">
          <a:xfrm>
            <a:off x="13576300" y="4368800"/>
            <a:ext cx="8724900" cy="7366000"/>
            <a:chOff x="13576300" y="4368800"/>
            <a:chExt cx="8724900" cy="7366000"/>
          </a:xfrm>
        </p:grpSpPr>
        <p:grpSp>
          <p:nvGrpSpPr>
            <p:cNvPr id="11273" name="Group 57"/>
            <p:cNvGrpSpPr>
              <a:grpSpLocks/>
            </p:cNvGrpSpPr>
            <p:nvPr/>
          </p:nvGrpSpPr>
          <p:grpSpPr bwMode="auto">
            <a:xfrm>
              <a:off x="13576300" y="4368800"/>
              <a:ext cx="8724900" cy="7366000"/>
              <a:chOff x="0" y="0"/>
              <a:chExt cx="5496" cy="4640"/>
            </a:xfrm>
          </p:grpSpPr>
          <p:sp>
            <p:nvSpPr>
              <p:cNvPr id="11277" name="AutoShape 20"/>
              <p:cNvSpPr>
                <a:spLocks/>
              </p:cNvSpPr>
              <p:nvPr/>
            </p:nvSpPr>
            <p:spPr bwMode="auto">
              <a:xfrm>
                <a:off x="891" y="2440"/>
                <a:ext cx="4189" cy="1940"/>
              </a:xfrm>
              <a:custGeom>
                <a:avLst/>
                <a:gdLst>
                  <a:gd name="T0" fmla="*/ 0 w 21600"/>
                  <a:gd name="T1" fmla="*/ 0 h 21600"/>
                  <a:gd name="T2" fmla="*/ 15 w 21600"/>
                  <a:gd name="T3" fmla="*/ 1 h 21600"/>
                  <a:gd name="T4" fmla="*/ 3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3" y="11868"/>
                      <a:pt x="6977" y="21600"/>
                      <a:pt x="10800" y="21600"/>
                    </a:cubicBezTo>
                    <a:cubicBezTo>
                      <a:pt x="14893" y="21600"/>
                      <a:pt x="21597" y="11868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24A088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78" name="AutoShape 21"/>
              <p:cNvSpPr>
                <a:spLocks/>
              </p:cNvSpPr>
              <p:nvPr/>
            </p:nvSpPr>
            <p:spPr bwMode="auto">
              <a:xfrm>
                <a:off x="891" y="2447"/>
                <a:ext cx="4189" cy="1925"/>
              </a:xfrm>
              <a:custGeom>
                <a:avLst/>
                <a:gdLst>
                  <a:gd name="T0" fmla="*/ 0 w 21600"/>
                  <a:gd name="T1" fmla="*/ 0 h 21600"/>
                  <a:gd name="T2" fmla="*/ 3 w 21600"/>
                  <a:gd name="T3" fmla="*/ 0 h 21600"/>
                  <a:gd name="T4" fmla="*/ 27 w 21600"/>
                  <a:gd name="T5" fmla="*/ 0 h 21600"/>
                  <a:gd name="T6" fmla="*/ 16 w 21600"/>
                  <a:gd name="T7" fmla="*/ 1 h 21600"/>
                  <a:gd name="T8" fmla="*/ 3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0" y="301"/>
                      <a:pt x="1898" y="105"/>
                      <a:pt x="1920" y="580"/>
                    </a:cubicBezTo>
                    <a:lnTo>
                      <a:pt x="19154" y="1319"/>
                    </a:lnTo>
                    <a:cubicBezTo>
                      <a:pt x="19152" y="10527"/>
                      <a:pt x="15259" y="18401"/>
                      <a:pt x="11594" y="21600"/>
                    </a:cubicBezTo>
                    <a:cubicBezTo>
                      <a:pt x="15704" y="20493"/>
                      <a:pt x="21598" y="11134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79" name="AutoShape 22"/>
              <p:cNvSpPr>
                <a:spLocks/>
              </p:cNvSpPr>
              <p:nvPr/>
            </p:nvSpPr>
            <p:spPr bwMode="auto">
              <a:xfrm>
                <a:off x="891" y="1984"/>
                <a:ext cx="4189" cy="893"/>
              </a:xfrm>
              <a:custGeom>
                <a:avLst/>
                <a:gdLst>
                  <a:gd name="T0" fmla="*/ 30 w 21600"/>
                  <a:gd name="T1" fmla="*/ 0 h 21600"/>
                  <a:gd name="T2" fmla="*/ 15 w 21600"/>
                  <a:gd name="T3" fmla="*/ 0 h 21600"/>
                  <a:gd name="T4" fmla="*/ 0 w 21600"/>
                  <a:gd name="T5" fmla="*/ 0 h 21600"/>
                  <a:gd name="T6" fmla="*/ 15 w 21600"/>
                  <a:gd name="T7" fmla="*/ 0 h 21600"/>
                  <a:gd name="T8" fmla="*/ 30 w 21600"/>
                  <a:gd name="T9" fmla="*/ 0 h 21600"/>
                  <a:gd name="T10" fmla="*/ 3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186A53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0" name="AutoShape 23"/>
              <p:cNvSpPr>
                <a:spLocks/>
              </p:cNvSpPr>
              <p:nvPr/>
            </p:nvSpPr>
            <p:spPr bwMode="auto">
              <a:xfrm>
                <a:off x="0" y="3533"/>
                <a:ext cx="1777" cy="82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1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3" y="11787"/>
                      <a:pt x="6978" y="21600"/>
                      <a:pt x="10800" y="21600"/>
                    </a:cubicBezTo>
                    <a:cubicBezTo>
                      <a:pt x="14893" y="21600"/>
                      <a:pt x="21597" y="11787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7DBD9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1" name="AutoShape 24"/>
              <p:cNvSpPr>
                <a:spLocks/>
              </p:cNvSpPr>
              <p:nvPr/>
            </p:nvSpPr>
            <p:spPr bwMode="auto">
              <a:xfrm>
                <a:off x="0" y="3533"/>
                <a:ext cx="1777" cy="81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1 w 21600"/>
                  <a:gd name="T5" fmla="*/ 0 h 21600"/>
                  <a:gd name="T6" fmla="*/ 0 w 21600"/>
                  <a:gd name="T7" fmla="*/ 0 h 21600"/>
                  <a:gd name="T8" fmla="*/ 1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0" y="355"/>
                      <a:pt x="1898" y="106"/>
                      <a:pt x="1920" y="581"/>
                    </a:cubicBezTo>
                    <a:lnTo>
                      <a:pt x="19154" y="1321"/>
                    </a:lnTo>
                    <a:cubicBezTo>
                      <a:pt x="19152" y="10529"/>
                      <a:pt x="15259" y="18401"/>
                      <a:pt x="11594" y="21600"/>
                    </a:cubicBezTo>
                    <a:cubicBezTo>
                      <a:pt x="15704" y="20493"/>
                      <a:pt x="21598" y="11170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2" name="AutoShape 25"/>
              <p:cNvSpPr>
                <a:spLocks/>
              </p:cNvSpPr>
              <p:nvPr/>
            </p:nvSpPr>
            <p:spPr bwMode="auto">
              <a:xfrm>
                <a:off x="0" y="3339"/>
                <a:ext cx="1777" cy="378"/>
              </a:xfrm>
              <a:custGeom>
                <a:avLst/>
                <a:gdLst>
                  <a:gd name="T0" fmla="*/ 1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1 w 21600"/>
                  <a:gd name="T9" fmla="*/ 0 h 21600"/>
                  <a:gd name="T10" fmla="*/ 1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0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0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0"/>
                    </a:cubicBezTo>
                    <a:close/>
                    <a:moveTo>
                      <a:pt x="21600" y="10800"/>
                    </a:moveTo>
                  </a:path>
                </a:pathLst>
              </a:custGeom>
              <a:solidFill>
                <a:srgbClr val="5C8B6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3" name="AutoShape 26"/>
              <p:cNvSpPr>
                <a:spLocks/>
              </p:cNvSpPr>
              <p:nvPr/>
            </p:nvSpPr>
            <p:spPr bwMode="auto">
              <a:xfrm>
                <a:off x="4482" y="4170"/>
                <a:ext cx="1013" cy="470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3" y="11722"/>
                      <a:pt x="6978" y="21600"/>
                      <a:pt x="10800" y="21600"/>
                    </a:cubicBezTo>
                    <a:cubicBezTo>
                      <a:pt x="14893" y="21600"/>
                      <a:pt x="21597" y="11722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7DBD94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4" name="AutoShape 27"/>
              <p:cNvSpPr>
                <a:spLocks/>
              </p:cNvSpPr>
              <p:nvPr/>
            </p:nvSpPr>
            <p:spPr bwMode="auto">
              <a:xfrm>
                <a:off x="4482" y="4170"/>
                <a:ext cx="1013" cy="46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0" y="311"/>
                      <a:pt x="1899" y="68"/>
                      <a:pt x="1920" y="544"/>
                    </a:cubicBezTo>
                    <a:lnTo>
                      <a:pt x="19154" y="1266"/>
                    </a:lnTo>
                    <a:cubicBezTo>
                      <a:pt x="19152" y="10485"/>
                      <a:pt x="15259" y="18397"/>
                      <a:pt x="11594" y="21600"/>
                    </a:cubicBezTo>
                    <a:cubicBezTo>
                      <a:pt x="15704" y="20492"/>
                      <a:pt x="21597" y="11206"/>
                      <a:pt x="21600" y="0"/>
                    </a:cubicBez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000000">
                  <a:alpha val="20000"/>
                </a:srgbClr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5" name="AutoShape 28"/>
              <p:cNvSpPr>
                <a:spLocks/>
              </p:cNvSpPr>
              <p:nvPr/>
            </p:nvSpPr>
            <p:spPr bwMode="auto">
              <a:xfrm>
                <a:off x="4482" y="4056"/>
                <a:ext cx="1014" cy="21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10801"/>
                    </a:moveTo>
                    <a:cubicBezTo>
                      <a:pt x="21600" y="16765"/>
                      <a:pt x="16765" y="21600"/>
                      <a:pt x="10800" y="21600"/>
                    </a:cubicBezTo>
                    <a:cubicBezTo>
                      <a:pt x="4835" y="21600"/>
                      <a:pt x="0" y="16765"/>
                      <a:pt x="0" y="10801"/>
                    </a:cubicBezTo>
                    <a:cubicBezTo>
                      <a:pt x="0" y="4835"/>
                      <a:pt x="4835" y="0"/>
                      <a:pt x="10800" y="0"/>
                    </a:cubicBezTo>
                    <a:cubicBezTo>
                      <a:pt x="16765" y="0"/>
                      <a:pt x="21600" y="4835"/>
                      <a:pt x="21600" y="10801"/>
                    </a:cubicBezTo>
                    <a:close/>
                    <a:moveTo>
                      <a:pt x="21600" y="10801"/>
                    </a:moveTo>
                  </a:path>
                </a:pathLst>
              </a:custGeom>
              <a:solidFill>
                <a:srgbClr val="5C8B6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6" name="AutoShape 29"/>
              <p:cNvSpPr>
                <a:spLocks/>
              </p:cNvSpPr>
              <p:nvPr/>
            </p:nvSpPr>
            <p:spPr bwMode="auto">
              <a:xfrm>
                <a:off x="1607" y="1153"/>
                <a:ext cx="168" cy="123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0" y="20416"/>
                    </a:lnTo>
                    <a:lnTo>
                      <a:pt x="21600" y="21600"/>
                    </a:lnTo>
                    <a:lnTo>
                      <a:pt x="21600" y="0"/>
                    </a:lnTo>
                    <a:cubicBezTo>
                      <a:pt x="21600" y="0"/>
                      <a:pt x="0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A3997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7" name="AutoShape 30"/>
              <p:cNvSpPr>
                <a:spLocks/>
              </p:cNvSpPr>
              <p:nvPr/>
            </p:nvSpPr>
            <p:spPr bwMode="auto">
              <a:xfrm>
                <a:off x="1775" y="1153"/>
                <a:ext cx="121" cy="123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21130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0"/>
                    </a:lnTo>
                    <a:cubicBezTo>
                      <a:pt x="21600" y="0"/>
                      <a:pt x="21600" y="21130"/>
                      <a:pt x="21600" y="21130"/>
                    </a:cubicBezTo>
                    <a:close/>
                    <a:moveTo>
                      <a:pt x="21600" y="21130"/>
                    </a:moveTo>
                  </a:path>
                </a:pathLst>
              </a:custGeom>
              <a:solidFill>
                <a:srgbClr val="83796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8" name="AutoShape 31"/>
              <p:cNvSpPr>
                <a:spLocks/>
              </p:cNvSpPr>
              <p:nvPr/>
            </p:nvSpPr>
            <p:spPr bwMode="auto">
              <a:xfrm>
                <a:off x="937" y="187"/>
                <a:ext cx="1582" cy="114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1 w 21600"/>
                  <a:gd name="T5" fmla="*/ 0 h 21600"/>
                  <a:gd name="T6" fmla="*/ 1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0" y="4926"/>
                    </a:moveTo>
                    <a:lnTo>
                      <a:pt x="0" y="20084"/>
                    </a:lnTo>
                    <a:lnTo>
                      <a:pt x="21600" y="21600"/>
                    </a:lnTo>
                    <a:lnTo>
                      <a:pt x="21600" y="0"/>
                    </a:lnTo>
                    <a:cubicBezTo>
                      <a:pt x="21600" y="0"/>
                      <a:pt x="0" y="4926"/>
                      <a:pt x="0" y="4926"/>
                    </a:cubicBezTo>
                    <a:close/>
                    <a:moveTo>
                      <a:pt x="0" y="4926"/>
                    </a:moveTo>
                  </a:path>
                </a:pathLst>
              </a:custGeom>
              <a:solidFill>
                <a:srgbClr val="E4DBB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89" name="AutoShape 32"/>
              <p:cNvSpPr>
                <a:spLocks/>
              </p:cNvSpPr>
              <p:nvPr/>
            </p:nvSpPr>
            <p:spPr bwMode="auto">
              <a:xfrm>
                <a:off x="2519" y="187"/>
                <a:ext cx="67" cy="114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21137"/>
                    </a:moveTo>
                    <a:lnTo>
                      <a:pt x="0" y="21600"/>
                    </a:lnTo>
                    <a:lnTo>
                      <a:pt x="0" y="0"/>
                    </a:lnTo>
                    <a:lnTo>
                      <a:pt x="21600" y="674"/>
                    </a:lnTo>
                    <a:cubicBezTo>
                      <a:pt x="21600" y="674"/>
                      <a:pt x="21600" y="21137"/>
                      <a:pt x="21600" y="21137"/>
                    </a:cubicBezTo>
                    <a:close/>
                    <a:moveTo>
                      <a:pt x="21600" y="21137"/>
                    </a:moveTo>
                  </a:path>
                </a:pathLst>
              </a:custGeom>
              <a:solidFill>
                <a:srgbClr val="A3997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0" name="AutoShape 33"/>
              <p:cNvSpPr>
                <a:spLocks/>
              </p:cNvSpPr>
              <p:nvPr/>
            </p:nvSpPr>
            <p:spPr bwMode="auto">
              <a:xfrm>
                <a:off x="3765" y="1066"/>
                <a:ext cx="181" cy="136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0"/>
                    </a:moveTo>
                    <a:lnTo>
                      <a:pt x="21600" y="20416"/>
                    </a:lnTo>
                    <a:lnTo>
                      <a:pt x="0" y="21600"/>
                    </a:lnTo>
                    <a:lnTo>
                      <a:pt x="0" y="0"/>
                    </a:lnTo>
                    <a:cubicBezTo>
                      <a:pt x="0" y="0"/>
                      <a:pt x="21600" y="0"/>
                      <a:pt x="21600" y="0"/>
                    </a:cubicBezTo>
                    <a:close/>
                    <a:moveTo>
                      <a:pt x="21600" y="0"/>
                    </a:moveTo>
                  </a:path>
                </a:pathLst>
              </a:custGeom>
              <a:solidFill>
                <a:srgbClr val="A3997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1" name="AutoShape 34"/>
              <p:cNvSpPr>
                <a:spLocks/>
              </p:cNvSpPr>
              <p:nvPr/>
            </p:nvSpPr>
            <p:spPr bwMode="auto">
              <a:xfrm>
                <a:off x="3644" y="1066"/>
                <a:ext cx="121" cy="136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0" y="21130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130"/>
                      <a:pt x="0" y="21130"/>
                    </a:cubicBezTo>
                    <a:close/>
                    <a:moveTo>
                      <a:pt x="0" y="21130"/>
                    </a:moveTo>
                  </a:path>
                </a:pathLst>
              </a:custGeom>
              <a:solidFill>
                <a:srgbClr val="83796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2" name="AutoShape 35"/>
              <p:cNvSpPr>
                <a:spLocks/>
              </p:cNvSpPr>
              <p:nvPr/>
            </p:nvSpPr>
            <p:spPr bwMode="auto">
              <a:xfrm>
                <a:off x="2981" y="0"/>
                <a:ext cx="1655" cy="1265"/>
              </a:xfrm>
              <a:custGeom>
                <a:avLst/>
                <a:gdLst>
                  <a:gd name="T0" fmla="*/ 1 w 21600"/>
                  <a:gd name="T1" fmla="*/ 0 h 21600"/>
                  <a:gd name="T2" fmla="*/ 1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1 w 21600"/>
                  <a:gd name="T9" fmla="*/ 0 h 21600"/>
                  <a:gd name="T10" fmla="*/ 1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4926"/>
                    </a:moveTo>
                    <a:lnTo>
                      <a:pt x="21600" y="20084"/>
                    </a:lnTo>
                    <a:lnTo>
                      <a:pt x="0" y="21600"/>
                    </a:lnTo>
                    <a:lnTo>
                      <a:pt x="0" y="0"/>
                    </a:lnTo>
                    <a:cubicBezTo>
                      <a:pt x="0" y="0"/>
                      <a:pt x="21600" y="4926"/>
                      <a:pt x="21600" y="4926"/>
                    </a:cubicBezTo>
                    <a:close/>
                    <a:moveTo>
                      <a:pt x="21600" y="4926"/>
                    </a:moveTo>
                  </a:path>
                </a:pathLst>
              </a:custGeom>
              <a:solidFill>
                <a:srgbClr val="D1C6AC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3" name="AutoShape 36"/>
              <p:cNvSpPr>
                <a:spLocks/>
              </p:cNvSpPr>
              <p:nvPr/>
            </p:nvSpPr>
            <p:spPr bwMode="auto">
              <a:xfrm>
                <a:off x="2921" y="0"/>
                <a:ext cx="60" cy="126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0" y="21137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0" y="674"/>
                    </a:lnTo>
                    <a:cubicBezTo>
                      <a:pt x="0" y="674"/>
                      <a:pt x="0" y="21137"/>
                      <a:pt x="0" y="21137"/>
                    </a:cubicBezTo>
                    <a:close/>
                    <a:moveTo>
                      <a:pt x="0" y="21137"/>
                    </a:moveTo>
                  </a:path>
                </a:pathLst>
              </a:custGeom>
              <a:solidFill>
                <a:srgbClr val="A3997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4" name="AutoShape 37"/>
              <p:cNvSpPr>
                <a:spLocks/>
              </p:cNvSpPr>
              <p:nvPr/>
            </p:nvSpPr>
            <p:spPr bwMode="auto">
              <a:xfrm>
                <a:off x="2827" y="1649"/>
                <a:ext cx="114" cy="87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0"/>
                    </a:moveTo>
                    <a:lnTo>
                      <a:pt x="21600" y="20415"/>
                    </a:lnTo>
                    <a:lnTo>
                      <a:pt x="0" y="21600"/>
                    </a:lnTo>
                    <a:lnTo>
                      <a:pt x="0" y="0"/>
                    </a:lnTo>
                    <a:cubicBezTo>
                      <a:pt x="0" y="0"/>
                      <a:pt x="21600" y="0"/>
                      <a:pt x="21600" y="0"/>
                    </a:cubicBezTo>
                    <a:close/>
                    <a:moveTo>
                      <a:pt x="21600" y="0"/>
                    </a:moveTo>
                  </a:path>
                </a:pathLst>
              </a:custGeom>
              <a:solidFill>
                <a:srgbClr val="A3997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5" name="AutoShape 38"/>
              <p:cNvSpPr>
                <a:spLocks/>
              </p:cNvSpPr>
              <p:nvPr/>
            </p:nvSpPr>
            <p:spPr bwMode="auto">
              <a:xfrm>
                <a:off x="2746" y="1649"/>
                <a:ext cx="81" cy="87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0" y="21130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0" y="0"/>
                    </a:lnTo>
                    <a:cubicBezTo>
                      <a:pt x="0" y="0"/>
                      <a:pt x="0" y="21130"/>
                      <a:pt x="0" y="21130"/>
                    </a:cubicBezTo>
                    <a:close/>
                    <a:moveTo>
                      <a:pt x="0" y="21130"/>
                    </a:moveTo>
                  </a:path>
                </a:pathLst>
              </a:custGeom>
              <a:solidFill>
                <a:srgbClr val="837960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6" name="AutoShape 39"/>
              <p:cNvSpPr>
                <a:spLocks/>
              </p:cNvSpPr>
              <p:nvPr/>
            </p:nvSpPr>
            <p:spPr bwMode="auto">
              <a:xfrm>
                <a:off x="2324" y="965"/>
                <a:ext cx="1059" cy="81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21600" y="4926"/>
                    </a:moveTo>
                    <a:lnTo>
                      <a:pt x="21600" y="20084"/>
                    </a:lnTo>
                    <a:lnTo>
                      <a:pt x="0" y="21600"/>
                    </a:lnTo>
                    <a:lnTo>
                      <a:pt x="0" y="0"/>
                    </a:lnTo>
                    <a:cubicBezTo>
                      <a:pt x="0" y="0"/>
                      <a:pt x="21600" y="4926"/>
                      <a:pt x="21600" y="4926"/>
                    </a:cubicBezTo>
                    <a:close/>
                    <a:moveTo>
                      <a:pt x="21600" y="4926"/>
                    </a:moveTo>
                  </a:path>
                </a:pathLst>
              </a:custGeom>
              <a:solidFill>
                <a:srgbClr val="F2EBDD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7" name="AutoShape 40"/>
              <p:cNvSpPr>
                <a:spLocks/>
              </p:cNvSpPr>
              <p:nvPr/>
            </p:nvSpPr>
            <p:spPr bwMode="auto">
              <a:xfrm>
                <a:off x="2284" y="965"/>
                <a:ext cx="40" cy="81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0" y="21137"/>
                    </a:moveTo>
                    <a:lnTo>
                      <a:pt x="21600" y="21600"/>
                    </a:lnTo>
                    <a:lnTo>
                      <a:pt x="21600" y="0"/>
                    </a:lnTo>
                    <a:lnTo>
                      <a:pt x="0" y="674"/>
                    </a:lnTo>
                    <a:cubicBezTo>
                      <a:pt x="0" y="674"/>
                      <a:pt x="0" y="21137"/>
                      <a:pt x="0" y="21137"/>
                    </a:cubicBezTo>
                    <a:close/>
                    <a:moveTo>
                      <a:pt x="0" y="21137"/>
                    </a:moveTo>
                  </a:path>
                </a:pathLst>
              </a:custGeom>
              <a:solidFill>
                <a:srgbClr val="A3997E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8" name="AutoShape 41"/>
              <p:cNvSpPr>
                <a:spLocks/>
              </p:cNvSpPr>
              <p:nvPr/>
            </p:nvSpPr>
            <p:spPr bwMode="auto">
              <a:xfrm>
                <a:off x="2880" y="1676"/>
                <a:ext cx="928" cy="349"/>
              </a:xfrm>
              <a:custGeom>
                <a:avLst/>
                <a:gdLst>
                  <a:gd name="T0" fmla="*/ 0 w 21600"/>
                  <a:gd name="T1" fmla="*/ 0 h 21210"/>
                  <a:gd name="T2" fmla="*/ 0 w 21600"/>
                  <a:gd name="T3" fmla="*/ 0 h 21210"/>
                  <a:gd name="T4" fmla="*/ 0 w 21600"/>
                  <a:gd name="T5" fmla="*/ 0 h 21210"/>
                  <a:gd name="T6" fmla="*/ 0 w 21600"/>
                  <a:gd name="T7" fmla="*/ 0 h 21210"/>
                  <a:gd name="T8" fmla="*/ 0 w 21600"/>
                  <a:gd name="T9" fmla="*/ 0 h 2121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210">
                    <a:moveTo>
                      <a:pt x="21600" y="0"/>
                    </a:moveTo>
                    <a:lnTo>
                      <a:pt x="21600" y="0"/>
                    </a:lnTo>
                    <a:cubicBezTo>
                      <a:pt x="21600" y="0"/>
                      <a:pt x="21514" y="2053"/>
                      <a:pt x="20059" y="7610"/>
                    </a:cubicBezTo>
                    <a:cubicBezTo>
                      <a:pt x="18188" y="14756"/>
                      <a:pt x="12788" y="21600"/>
                      <a:pt x="7642" y="21192"/>
                    </a:cubicBezTo>
                    <a:cubicBezTo>
                      <a:pt x="2495" y="20785"/>
                      <a:pt x="0" y="18779"/>
                      <a:pt x="0" y="18779"/>
                    </a:cubicBezTo>
                  </a:path>
                </a:pathLst>
              </a:custGeom>
              <a:noFill/>
              <a:ln w="38100" cap="flat">
                <a:solidFill>
                  <a:srgbClr val="E9AC13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299" name="AutoShape 42"/>
              <p:cNvSpPr>
                <a:spLocks/>
              </p:cNvSpPr>
              <p:nvPr/>
            </p:nvSpPr>
            <p:spPr bwMode="auto">
              <a:xfrm>
                <a:off x="2874" y="1991"/>
                <a:ext cx="145" cy="20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7310" y="21600"/>
                    </a:lnTo>
                    <a:lnTo>
                      <a:pt x="21600" y="3631"/>
                    </a:lnTo>
                    <a:cubicBezTo>
                      <a:pt x="21600" y="3631"/>
                      <a:pt x="8639" y="648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0" name="AutoShape 43"/>
              <p:cNvSpPr>
                <a:spLocks/>
              </p:cNvSpPr>
              <p:nvPr/>
            </p:nvSpPr>
            <p:spPr bwMode="auto">
              <a:xfrm>
                <a:off x="3034" y="2018"/>
                <a:ext cx="149" cy="19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21600" y="1714"/>
                    </a:moveTo>
                    <a:cubicBezTo>
                      <a:pt x="21600" y="1714"/>
                      <a:pt x="9493" y="5873"/>
                      <a:pt x="0" y="0"/>
                    </a:cubicBezTo>
                    <a:lnTo>
                      <a:pt x="10769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1" name="AutoShape 44"/>
              <p:cNvSpPr>
                <a:spLocks/>
              </p:cNvSpPr>
              <p:nvPr/>
            </p:nvSpPr>
            <p:spPr bwMode="auto">
              <a:xfrm>
                <a:off x="3202" y="2024"/>
                <a:ext cx="149" cy="188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21600" y="476"/>
                    </a:moveTo>
                    <a:cubicBezTo>
                      <a:pt x="21600" y="476"/>
                      <a:pt x="9994" y="5482"/>
                      <a:pt x="0" y="0"/>
                    </a:cubicBezTo>
                    <a:lnTo>
                      <a:pt x="12798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2" name="AutoShape 45"/>
              <p:cNvSpPr>
                <a:spLocks/>
              </p:cNvSpPr>
              <p:nvPr/>
            </p:nvSpPr>
            <p:spPr bwMode="auto">
              <a:xfrm>
                <a:off x="3349" y="1991"/>
                <a:ext cx="146" cy="19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21600" y="0"/>
                    </a:moveTo>
                    <a:cubicBezTo>
                      <a:pt x="21600" y="0"/>
                      <a:pt x="11592" y="6865"/>
                      <a:pt x="0" y="3512"/>
                    </a:cubicBezTo>
                    <a:lnTo>
                      <a:pt x="19275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3" name="AutoShape 46"/>
              <p:cNvSpPr>
                <a:spLocks/>
              </p:cNvSpPr>
              <p:nvPr/>
            </p:nvSpPr>
            <p:spPr bwMode="auto">
              <a:xfrm>
                <a:off x="3497" y="1931"/>
                <a:ext cx="157" cy="19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18962" y="0"/>
                    </a:moveTo>
                    <a:cubicBezTo>
                      <a:pt x="18962" y="0"/>
                      <a:pt x="11331" y="8132"/>
                      <a:pt x="0" y="6413"/>
                    </a:cubicBezTo>
                    <a:lnTo>
                      <a:pt x="21600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4" name="AutoShape 47"/>
              <p:cNvSpPr>
                <a:spLocks/>
              </p:cNvSpPr>
              <p:nvPr/>
            </p:nvSpPr>
            <p:spPr bwMode="auto">
              <a:xfrm>
                <a:off x="3631" y="1817"/>
                <a:ext cx="191" cy="17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12681" y="0"/>
                    </a:moveTo>
                    <a:cubicBezTo>
                      <a:pt x="12681" y="0"/>
                      <a:pt x="9343" y="10577"/>
                      <a:pt x="0" y="12012"/>
                    </a:cubicBezTo>
                    <a:lnTo>
                      <a:pt x="21600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5" name="AutoShape 48"/>
              <p:cNvSpPr>
                <a:spLocks/>
              </p:cNvSpPr>
              <p:nvPr/>
            </p:nvSpPr>
            <p:spPr bwMode="auto">
              <a:xfrm>
                <a:off x="3738" y="1703"/>
                <a:ext cx="206" cy="14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8084" y="0"/>
                    </a:moveTo>
                    <a:cubicBezTo>
                      <a:pt x="8084" y="0"/>
                      <a:pt x="7889" y="13728"/>
                      <a:pt x="0" y="19226"/>
                    </a:cubicBezTo>
                    <a:lnTo>
                      <a:pt x="21600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6" name="AutoShape 49"/>
              <p:cNvSpPr>
                <a:spLocks/>
              </p:cNvSpPr>
              <p:nvPr/>
            </p:nvSpPr>
            <p:spPr bwMode="auto">
              <a:xfrm>
                <a:off x="1788" y="1843"/>
                <a:ext cx="975" cy="232"/>
              </a:xfrm>
              <a:custGeom>
                <a:avLst/>
                <a:gdLst>
                  <a:gd name="T0" fmla="*/ 0 w 21600"/>
                  <a:gd name="T1" fmla="*/ 0 h 19317"/>
                  <a:gd name="T2" fmla="*/ 0 w 21600"/>
                  <a:gd name="T3" fmla="*/ 0 h 19317"/>
                  <a:gd name="T4" fmla="*/ 0 w 21600"/>
                  <a:gd name="T5" fmla="*/ 0 h 19317"/>
                  <a:gd name="T6" fmla="*/ 0 w 21600"/>
                  <a:gd name="T7" fmla="*/ 0 h 19317"/>
                  <a:gd name="T8" fmla="*/ 0 w 21600"/>
                  <a:gd name="T9" fmla="*/ 0 h 19317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19317">
                    <a:moveTo>
                      <a:pt x="21600" y="6739"/>
                    </a:moveTo>
                    <a:lnTo>
                      <a:pt x="21600" y="6739"/>
                    </a:lnTo>
                    <a:cubicBezTo>
                      <a:pt x="21600" y="6739"/>
                      <a:pt x="21231" y="9212"/>
                      <a:pt x="19162" y="14179"/>
                    </a:cubicBezTo>
                    <a:cubicBezTo>
                      <a:pt x="16500" y="20568"/>
                      <a:pt x="10793" y="21600"/>
                      <a:pt x="6345" y="13827"/>
                    </a:cubicBezTo>
                    <a:cubicBezTo>
                      <a:pt x="1898" y="6054"/>
                      <a:pt x="0" y="0"/>
                      <a:pt x="0" y="0"/>
                    </a:cubicBezTo>
                  </a:path>
                </a:pathLst>
              </a:custGeom>
              <a:noFill/>
              <a:ln w="38100" cap="flat">
                <a:solidFill>
                  <a:srgbClr val="E9AC13"/>
                </a:solidFill>
                <a:prstDash val="solid"/>
                <a:miter lim="800000"/>
                <a:headEnd type="none" w="med" len="med"/>
                <a:tailEnd type="none" w="med" len="med"/>
              </a:ln>
              <a:extLst>
                <a:ext uri="{909E8E84-426E-40dd-AFC4-6F175D3DCCD1}">
                  <a14:hiddenFill xmlns=""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7" name="AutoShape 50"/>
              <p:cNvSpPr>
                <a:spLocks/>
              </p:cNvSpPr>
              <p:nvPr/>
            </p:nvSpPr>
            <p:spPr bwMode="auto">
              <a:xfrm>
                <a:off x="1741" y="1843"/>
                <a:ext cx="154" cy="20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4737" y="0"/>
                    </a:moveTo>
                    <a:lnTo>
                      <a:pt x="0" y="21600"/>
                    </a:lnTo>
                    <a:lnTo>
                      <a:pt x="21600" y="9321"/>
                    </a:lnTo>
                    <a:cubicBezTo>
                      <a:pt x="21600" y="9321"/>
                      <a:pt x="8904" y="8281"/>
                      <a:pt x="4737" y="0"/>
                    </a:cubicBezTo>
                    <a:close/>
                    <a:moveTo>
                      <a:pt x="4737" y="0"/>
                    </a:move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8" name="AutoShape 51"/>
              <p:cNvSpPr>
                <a:spLocks/>
              </p:cNvSpPr>
              <p:nvPr/>
            </p:nvSpPr>
            <p:spPr bwMode="auto">
              <a:xfrm>
                <a:off x="1909" y="1937"/>
                <a:ext cx="138" cy="20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21600" y="7558"/>
                    </a:moveTo>
                    <a:cubicBezTo>
                      <a:pt x="21600" y="7558"/>
                      <a:pt x="7378" y="7723"/>
                      <a:pt x="1241" y="0"/>
                    </a:cubicBezTo>
                    <a:lnTo>
                      <a:pt x="0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09" name="AutoShape 52"/>
              <p:cNvSpPr>
                <a:spLocks/>
              </p:cNvSpPr>
              <p:nvPr/>
            </p:nvSpPr>
            <p:spPr bwMode="auto">
              <a:xfrm>
                <a:off x="2070" y="2004"/>
                <a:ext cx="135" cy="207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21600" y="6511"/>
                    </a:moveTo>
                    <a:cubicBezTo>
                      <a:pt x="21600" y="6511"/>
                      <a:pt x="7136" y="7392"/>
                      <a:pt x="0" y="0"/>
                    </a:cubicBezTo>
                    <a:lnTo>
                      <a:pt x="1222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10" name="AutoShape 53"/>
              <p:cNvSpPr>
                <a:spLocks/>
              </p:cNvSpPr>
              <p:nvPr/>
            </p:nvSpPr>
            <p:spPr bwMode="auto">
              <a:xfrm>
                <a:off x="2204" y="2065"/>
                <a:ext cx="146" cy="199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21600" y="3094"/>
                    </a:moveTo>
                    <a:cubicBezTo>
                      <a:pt x="21600" y="3094"/>
                      <a:pt x="8890" y="6310"/>
                      <a:pt x="0" y="0"/>
                    </a:cubicBezTo>
                    <a:lnTo>
                      <a:pt x="8322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11" name="AutoShape 54"/>
              <p:cNvSpPr>
                <a:spLocks/>
              </p:cNvSpPr>
              <p:nvPr/>
            </p:nvSpPr>
            <p:spPr bwMode="auto">
              <a:xfrm>
                <a:off x="2358" y="2085"/>
                <a:ext cx="149" cy="18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21600" y="199"/>
                    </a:moveTo>
                    <a:cubicBezTo>
                      <a:pt x="21600" y="199"/>
                      <a:pt x="10099" y="5394"/>
                      <a:pt x="0" y="0"/>
                    </a:cubicBezTo>
                    <a:lnTo>
                      <a:pt x="13229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12" name="AutoShape 55"/>
              <p:cNvSpPr>
                <a:spLocks/>
              </p:cNvSpPr>
              <p:nvPr/>
            </p:nvSpPr>
            <p:spPr bwMode="auto">
              <a:xfrm>
                <a:off x="2505" y="2031"/>
                <a:ext cx="146" cy="19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21053" y="0"/>
                    </a:moveTo>
                    <a:cubicBezTo>
                      <a:pt x="21053" y="0"/>
                      <a:pt x="11993" y="7568"/>
                      <a:pt x="0" y="5124"/>
                    </a:cubicBezTo>
                    <a:lnTo>
                      <a:pt x="21600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  <p:sp>
            <p:nvSpPr>
              <p:cNvPr id="11313" name="AutoShape 56"/>
              <p:cNvSpPr>
                <a:spLocks/>
              </p:cNvSpPr>
              <p:nvPr/>
            </p:nvSpPr>
            <p:spPr bwMode="auto">
              <a:xfrm>
                <a:off x="2639" y="1944"/>
                <a:ext cx="184" cy="183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60000 65536"/>
                  <a:gd name="T7" fmla="*/ 0 60000 65536"/>
                  <a:gd name="T8" fmla="*/ 0 60000 65536"/>
                </a:gdLst>
                <a:ahLst/>
                <a:cxnLst>
                  <a:cxn ang="T6">
                    <a:pos x="T0" y="T1"/>
                  </a:cxn>
                  <a:cxn ang="T7">
                    <a:pos x="T2" y="T3"/>
                  </a:cxn>
                  <a:cxn ang="T8">
                    <a:pos x="T4" y="T5"/>
                  </a:cxn>
                </a:cxnLst>
                <a:rect l="0" t="0" r="r" b="b"/>
                <a:pathLst>
                  <a:path w="21600" h="21600">
                    <a:moveTo>
                      <a:pt x="14251" y="0"/>
                    </a:moveTo>
                    <a:cubicBezTo>
                      <a:pt x="14251" y="0"/>
                      <a:pt x="9841" y="9826"/>
                      <a:pt x="0" y="10291"/>
                    </a:cubicBezTo>
                    <a:lnTo>
                      <a:pt x="21600" y="21600"/>
                    </a:lnTo>
                  </a:path>
                </a:pathLst>
              </a:custGeom>
              <a:solidFill>
                <a:srgbClr val="97BB5B"/>
              </a:solidFill>
              <a:ln>
                <a:noFill/>
              </a:ln>
              <a:extLst>
                <a:ext uri="{91240B29-F687-4f45-9708-019B960494DF}">
                  <a14:hiddenLine xmlns="" xmlns:a14="http://schemas.microsoft.com/office/drawing/2010/main" w="127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lIns="0" tIns="0" rIns="0" bIns="0"/>
              <a:lstStyle/>
              <a:p>
                <a:endParaRPr lang="en-US"/>
              </a:p>
            </p:txBody>
          </p:sp>
        </p:grpSp>
        <p:sp>
          <p:nvSpPr>
            <p:cNvPr id="11274" name="Rectangle 58"/>
            <p:cNvSpPr>
              <a:spLocks/>
            </p:cNvSpPr>
            <p:nvPr/>
          </p:nvSpPr>
          <p:spPr bwMode="auto">
            <a:xfrm>
              <a:off x="15316200" y="5260658"/>
              <a:ext cx="1869101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29803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6400">
                  <a:solidFill>
                    <a:schemeClr val="tx1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Sale!</a:t>
              </a:r>
            </a:p>
          </p:txBody>
        </p:sp>
        <p:sp>
          <p:nvSpPr>
            <p:cNvPr id="11275" name="Rectangle 59"/>
            <p:cNvSpPr>
              <a:spLocks/>
            </p:cNvSpPr>
            <p:nvPr/>
          </p:nvSpPr>
          <p:spPr bwMode="auto">
            <a:xfrm>
              <a:off x="18618200" y="5006658"/>
              <a:ext cx="1869101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29803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6400">
                  <a:solidFill>
                    <a:schemeClr val="tx1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Sale!</a:t>
              </a:r>
            </a:p>
          </p:txBody>
        </p:sp>
        <p:sp>
          <p:nvSpPr>
            <p:cNvPr id="11276" name="Rectangle 60"/>
            <p:cNvSpPr>
              <a:spLocks/>
            </p:cNvSpPr>
            <p:nvPr/>
          </p:nvSpPr>
          <p:spPr bwMode="auto">
            <a:xfrm>
              <a:off x="17564100" y="6301601"/>
              <a:ext cx="1049967" cy="55399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>
                      <a:alpha val="29803"/>
                    </a:schemeClr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l"/>
              <a:r>
                <a:rPr lang="en-US" sz="3600">
                  <a:solidFill>
                    <a:schemeClr val="tx1"/>
                  </a:solidFill>
                  <a:latin typeface="微软雅黑" panose="020B0503020204020204" pitchFamily="34" charset="-122"/>
                  <a:ea typeface="ＭＳ Ｐゴシック" charset="0"/>
                  <a:cs typeface="ＭＳ Ｐゴシック" charset="0"/>
                  <a:sym typeface="Diavlo Black Regular" charset="0"/>
                </a:rPr>
                <a:t>Sale!</a:t>
              </a:r>
            </a:p>
          </p:txBody>
        </p:sp>
      </p:grpSp>
      <p:grpSp>
        <p:nvGrpSpPr>
          <p:cNvPr id="10246" name="Group 7"/>
          <p:cNvGrpSpPr>
            <a:grpSpLocks/>
          </p:cNvGrpSpPr>
          <p:nvPr/>
        </p:nvGrpSpPr>
        <p:grpSpPr bwMode="auto">
          <a:xfrm>
            <a:off x="4622800" y="8956358"/>
            <a:ext cx="8358189" cy="2587942"/>
            <a:chOff x="4622800" y="8956358"/>
            <a:chExt cx="8358189" cy="2587942"/>
          </a:xfrm>
        </p:grpSpPr>
        <p:sp>
          <p:nvSpPr>
            <p:cNvPr id="11271" name="Rectangle 61"/>
            <p:cNvSpPr>
              <a:spLocks/>
            </p:cNvSpPr>
            <p:nvPr/>
          </p:nvSpPr>
          <p:spPr bwMode="auto">
            <a:xfrm>
              <a:off x="8877301" y="8956358"/>
              <a:ext cx="4103688" cy="98488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 anchor="ctr">
              <a:spAutoFit/>
            </a:bodyPr>
            <a:lstStyle/>
            <a:p>
              <a:pPr algn="r"/>
              <a:r>
                <a:rPr lang="zh-CN" altLang="en-US" sz="6400" dirty="0">
                  <a:solidFill>
                    <a:srgbClr val="FFFFFF"/>
                  </a:solidFill>
                  <a:latin typeface="+mn-ea"/>
                  <a:ea typeface="+mn-ea"/>
                  <a:cs typeface="ＭＳ Ｐゴシック" charset="0"/>
                  <a:sym typeface="Diavlo Black Regular" charset="0"/>
                </a:rPr>
                <a:t>實時數據庫</a:t>
              </a:r>
              <a:endParaRPr lang="en-US" sz="6400" dirty="0">
                <a:solidFill>
                  <a:srgbClr val="FFFFFF"/>
                </a:solidFill>
                <a:latin typeface="+mn-ea"/>
                <a:ea typeface="+mn-ea"/>
                <a:cs typeface="ＭＳ Ｐゴシック" charset="0"/>
                <a:sym typeface="Diavlo Black Regular" charset="0"/>
              </a:endParaRPr>
            </a:p>
          </p:txBody>
        </p:sp>
        <p:sp>
          <p:nvSpPr>
            <p:cNvPr id="11272" name="Rectangle 62"/>
            <p:cNvSpPr>
              <a:spLocks/>
            </p:cNvSpPr>
            <p:nvPr/>
          </p:nvSpPr>
          <p:spPr bwMode="auto">
            <a:xfrm>
              <a:off x="4622800" y="10210800"/>
              <a:ext cx="8356600" cy="13335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=""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="" xmlns:a14="http://schemas.microsoft.com/office/drawing/2010/main" w="12700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/>
            <a:lstStyle/>
            <a:p>
              <a:pPr algn="l"/>
              <a:r>
                <a:rPr lang="en-US" altLang="zh-TW" sz="2400" dirty="0">
                  <a:solidFill>
                    <a:srgbClr val="AFB6BA"/>
                  </a:solidFill>
                  <a:latin typeface="+mn-ea"/>
                  <a:ea typeface="+mn-ea"/>
                  <a:cs typeface="ＭＳ Ｐゴシック" charset="0"/>
                  <a:sym typeface="Open Sans" charset="0"/>
                </a:rPr>
                <a:t>-</a:t>
              </a:r>
              <a:r>
                <a:rPr lang="zh-TW" altLang="en-US" sz="2400" dirty="0">
                  <a:solidFill>
                    <a:srgbClr val="AFB6BA"/>
                  </a:solidFill>
                  <a:latin typeface="+mn-ea"/>
                  <a:ea typeface="+mn-ea"/>
                  <a:cs typeface="ＭＳ Ｐゴシック" charset="0"/>
                  <a:sym typeface="Open Sans" charset="0"/>
                </a:rPr>
                <a:t>尚在開發當中</a:t>
              </a:r>
              <a:endParaRPr lang="en-US" altLang="zh-CN" sz="2400" dirty="0">
                <a:solidFill>
                  <a:srgbClr val="9AA7A8"/>
                </a:solidFill>
                <a:latin typeface="+mn-ea"/>
                <a:ea typeface="+mn-ea"/>
                <a:cs typeface="ＭＳ Ｐゴシック" charset="0"/>
                <a:sym typeface="Open Sans" charset="0"/>
              </a:endParaRPr>
            </a:p>
          </p:txBody>
        </p:sp>
      </p:grpSp>
    </p:spTree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02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/>
                                        <p:tgtEl>
                                          <p:spTgt spid="10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10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0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37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102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900" decel="100000" fill="hold"/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102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1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10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7" dur="500"/>
                                        <p:tgtEl>
                                          <p:spTgt spid="10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 nodeType="clickPar">
                      <p:stCondLst>
                        <p:cond delay="indefinite"/>
                      </p:stCondLst>
                      <p:childTnLst>
                        <p:par>
                          <p:cTn id="29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0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41" grpId="0" animBg="1"/>
      <p:bldP spid="1024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Presentation"/>
</p:tagLst>
</file>

<file path=ppt/theme/theme1.xml><?xml version="1.0" encoding="utf-8"?>
<a:theme xmlns:a="http://schemas.openxmlformats.org/drawingml/2006/main" name="Master #2">
  <a:themeElements>
    <a:clrScheme name="">
      <a:dk1>
        <a:srgbClr val="000000"/>
      </a:dk1>
      <a:lt1>
        <a:srgbClr val="FFFFFF"/>
      </a:lt1>
      <a:dk2>
        <a:srgbClr val="000000"/>
      </a:dk2>
      <a:lt2>
        <a:srgbClr val="0F4233"/>
      </a:lt2>
      <a:accent1>
        <a:srgbClr val="183968"/>
      </a:accent1>
      <a:accent2>
        <a:srgbClr val="333399"/>
      </a:accent2>
      <a:accent3>
        <a:srgbClr val="FFFFFF"/>
      </a:accent3>
      <a:accent4>
        <a:srgbClr val="000000"/>
      </a:accent4>
      <a:accent5>
        <a:srgbClr val="ABAEB9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2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Master #2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Master #3">
  <a:themeElements>
    <a:clrScheme name="">
      <a:dk1>
        <a:srgbClr val="000000"/>
      </a:dk1>
      <a:lt1>
        <a:srgbClr val="FFFFFF"/>
      </a:lt1>
      <a:dk2>
        <a:srgbClr val="000000"/>
      </a:dk2>
      <a:lt2>
        <a:srgbClr val="000000"/>
      </a:lt2>
      <a:accent1>
        <a:srgbClr val="219271"/>
      </a:accent1>
      <a:accent2>
        <a:srgbClr val="333399"/>
      </a:accent2>
      <a:accent3>
        <a:srgbClr val="FFFFFF"/>
      </a:accent3>
      <a:accent4>
        <a:srgbClr val="000000"/>
      </a:accent4>
      <a:accent5>
        <a:srgbClr val="ABC7BB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3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Master #3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Master #5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28313B"/>
      </a:accent1>
      <a:accent2>
        <a:srgbClr val="333399"/>
      </a:accent2>
      <a:accent3>
        <a:srgbClr val="FFFFFF"/>
      </a:accent3>
      <a:accent4>
        <a:srgbClr val="000000"/>
      </a:accent4>
      <a:accent5>
        <a:srgbClr val="ACADAF"/>
      </a:accent5>
      <a:accent6>
        <a:srgbClr val="2D2D8A"/>
      </a:accent6>
      <a:hlink>
        <a:srgbClr val="009999"/>
      </a:hlink>
      <a:folHlink>
        <a:srgbClr val="99CC00"/>
      </a:folHlink>
    </a:clrScheme>
    <a:fontScheme name="Master #5">
      <a:majorFont>
        <a:latin typeface="Gill Sans"/>
        <a:ea typeface="Heiti SC Light"/>
        <a:cs typeface="Heiti SC Light"/>
      </a:majorFont>
      <a:minorFont>
        <a:latin typeface="Gill Sans"/>
        <a:ea typeface="Heiti SC Light"/>
        <a:cs typeface="Heiti SC Light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blurRad="63500" dist="38099" dir="2700000" algn="ctr" rotWithShape="0">
                  <a:schemeClr val="bg2">
                    <a:alpha val="74998"/>
                  </a:schemeClr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3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Heiti SC Light" charset="0"/>
            <a:cs typeface="Heiti SC Light" charset="0"/>
            <a:sym typeface="Gill Sans" charset="0"/>
          </a:defRPr>
        </a:defPPr>
      </a:lstStyle>
    </a:lnDef>
  </a:objectDefaults>
  <a:extraClrSchemeLst>
    <a:extraClrScheme>
      <a:clrScheme name="Master #5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TM03457503[[fn=至理名言]]</Template>
  <TotalTime>437</TotalTime>
  <Words>855</Words>
  <Application>Microsoft Office PowerPoint</Application>
  <PresentationFormat>自訂</PresentationFormat>
  <Paragraphs>193</Paragraphs>
  <Slides>29</Slides>
  <Notes>12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3</vt:i4>
      </vt:variant>
      <vt:variant>
        <vt:lpstr>投影片標題</vt:lpstr>
      </vt:variant>
      <vt:variant>
        <vt:i4>29</vt:i4>
      </vt:variant>
    </vt:vector>
  </HeadingPairs>
  <TitlesOfParts>
    <vt:vector size="41" baseType="lpstr">
      <vt:lpstr>Diavlo Book Regular</vt:lpstr>
      <vt:lpstr>FontAwesome Regular</vt:lpstr>
      <vt:lpstr>Gill Sans</vt:lpstr>
      <vt:lpstr>Heiti SC Light</vt:lpstr>
      <vt:lpstr>微软雅黑</vt:lpstr>
      <vt:lpstr>Arial</vt:lpstr>
      <vt:lpstr>Calibri</vt:lpstr>
      <vt:lpstr>Open Sans Bold</vt:lpstr>
      <vt:lpstr>Open Sans Light</vt:lpstr>
      <vt:lpstr>Master #2</vt:lpstr>
      <vt:lpstr>Master #3</vt:lpstr>
      <vt:lpstr>Master #5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锐旗设计；https://9ppt.taobao.com</dc:title>
  <dc:subject/>
  <dc:creator>锐旗设计；https://9ppt.taobao.com</dc:creator>
  <cp:keywords/>
  <dc:description>锐旗设计；https://9ppt.taobao.com</dc:description>
  <cp:lastModifiedBy>5C27 YAO KA CHUN</cp:lastModifiedBy>
  <cp:revision>3</cp:revision>
  <dcterms:modified xsi:type="dcterms:W3CDTF">2022-12-19T19:07:12Z</dcterms:modified>
</cp:coreProperties>
</file>